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2" r:id="rId2"/>
    <p:sldId id="303" r:id="rId3"/>
    <p:sldId id="319" r:id="rId4"/>
    <p:sldId id="329" r:id="rId5"/>
    <p:sldId id="324" r:id="rId6"/>
    <p:sldId id="322" r:id="rId7"/>
    <p:sldId id="333" r:id="rId8"/>
    <p:sldId id="336" r:id="rId9"/>
    <p:sldId id="306" r:id="rId10"/>
    <p:sldId id="33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537C9D-4118-4020-8478-60D4A2C09F67}" v="13" dt="2023-07-20T07:50:59.1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0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UMBA Dafni" userId="d7f72010-fd1b-41ad-9de7-58f02c2551f7" providerId="ADAL" clId="{36537C9D-4118-4020-8478-60D4A2C09F67}"/>
    <pc:docChg chg="undo custSel addSld delSld modSld">
      <pc:chgData name="ROUMBA Dafni" userId="d7f72010-fd1b-41ad-9de7-58f02c2551f7" providerId="ADAL" clId="{36537C9D-4118-4020-8478-60D4A2C09F67}" dt="2023-07-20T08:14:16.022" v="1848" actId="1076"/>
      <pc:docMkLst>
        <pc:docMk/>
      </pc:docMkLst>
      <pc:sldChg chg="addSp delSp modSp mod">
        <pc:chgData name="ROUMBA Dafni" userId="d7f72010-fd1b-41ad-9de7-58f02c2551f7" providerId="ADAL" clId="{36537C9D-4118-4020-8478-60D4A2C09F67}" dt="2023-07-20T08:14:16.022" v="1848" actId="1076"/>
        <pc:sldMkLst>
          <pc:docMk/>
          <pc:sldMk cId="502150484" sldId="319"/>
        </pc:sldMkLst>
        <pc:spChg chg="add del mod">
          <ac:chgData name="ROUMBA Dafni" userId="d7f72010-fd1b-41ad-9de7-58f02c2551f7" providerId="ADAL" clId="{36537C9D-4118-4020-8478-60D4A2C09F67}" dt="2023-07-20T07:59:48.561" v="205" actId="20577"/>
          <ac:spMkLst>
            <pc:docMk/>
            <pc:sldMk cId="502150484" sldId="319"/>
            <ac:spMk id="3" creationId="{9BD649E5-B7DD-BD8E-8599-AD855091DABE}"/>
          </ac:spMkLst>
        </pc:spChg>
        <pc:spChg chg="mod">
          <ac:chgData name="ROUMBA Dafni" userId="d7f72010-fd1b-41ad-9de7-58f02c2551f7" providerId="ADAL" clId="{36537C9D-4118-4020-8478-60D4A2C09F67}" dt="2023-07-20T07:51:05.748" v="130" actId="20577"/>
          <ac:spMkLst>
            <pc:docMk/>
            <pc:sldMk cId="502150484" sldId="319"/>
            <ac:spMk id="4" creationId="{EC5B0F08-DD18-4EC7-A34A-4FFCB3533AB3}"/>
          </ac:spMkLst>
        </pc:spChg>
        <pc:spChg chg="mod">
          <ac:chgData name="ROUMBA Dafni" userId="d7f72010-fd1b-41ad-9de7-58f02c2551f7" providerId="ADAL" clId="{36537C9D-4118-4020-8478-60D4A2C09F67}" dt="2023-07-20T08:02:02.664" v="224"/>
          <ac:spMkLst>
            <pc:docMk/>
            <pc:sldMk cId="502150484" sldId="319"/>
            <ac:spMk id="6" creationId="{F7E8F80E-033B-4EA7-AF97-3F456FD8974B}"/>
          </ac:spMkLst>
        </pc:spChg>
        <pc:spChg chg="del">
          <ac:chgData name="ROUMBA Dafni" userId="d7f72010-fd1b-41ad-9de7-58f02c2551f7" providerId="ADAL" clId="{36537C9D-4118-4020-8478-60D4A2C09F67}" dt="2023-07-20T08:14:00.827" v="1847" actId="478"/>
          <ac:spMkLst>
            <pc:docMk/>
            <pc:sldMk cId="502150484" sldId="319"/>
            <ac:spMk id="8" creationId="{D8E1A171-7E96-4847-8C9E-B1E692246438}"/>
          </ac:spMkLst>
        </pc:spChg>
        <pc:spChg chg="add del mod">
          <ac:chgData name="ROUMBA Dafni" userId="d7f72010-fd1b-41ad-9de7-58f02c2551f7" providerId="ADAL" clId="{36537C9D-4118-4020-8478-60D4A2C09F67}" dt="2023-07-20T07:58:10.558" v="136" actId="478"/>
          <ac:spMkLst>
            <pc:docMk/>
            <pc:sldMk cId="502150484" sldId="319"/>
            <ac:spMk id="9" creationId="{E9E8FA6D-D2D2-D204-1166-B7A3DC710832}"/>
          </ac:spMkLst>
        </pc:spChg>
        <pc:spChg chg="mod">
          <ac:chgData name="ROUMBA Dafni" userId="d7f72010-fd1b-41ad-9de7-58f02c2551f7" providerId="ADAL" clId="{36537C9D-4118-4020-8478-60D4A2C09F67}" dt="2023-07-20T08:14:16.022" v="1848" actId="1076"/>
          <ac:spMkLst>
            <pc:docMk/>
            <pc:sldMk cId="502150484" sldId="319"/>
            <ac:spMk id="10" creationId="{E65D83C0-F361-4060-9289-DA7BF463C4F6}"/>
          </ac:spMkLst>
        </pc:spChg>
        <pc:spChg chg="add del">
          <ac:chgData name="ROUMBA Dafni" userId="d7f72010-fd1b-41ad-9de7-58f02c2551f7" providerId="ADAL" clId="{36537C9D-4118-4020-8478-60D4A2C09F67}" dt="2023-07-20T08:01:47.887" v="222" actId="478"/>
          <ac:spMkLst>
            <pc:docMk/>
            <pc:sldMk cId="502150484" sldId="319"/>
            <ac:spMk id="11" creationId="{4DCE9C4A-303A-40F2-8C1D-2BA7F23E555F}"/>
          </ac:spMkLst>
        </pc:spChg>
        <pc:spChg chg="del">
          <ac:chgData name="ROUMBA Dafni" userId="d7f72010-fd1b-41ad-9de7-58f02c2551f7" providerId="ADAL" clId="{36537C9D-4118-4020-8478-60D4A2C09F67}" dt="2023-07-20T07:51:48.340" v="131" actId="478"/>
          <ac:spMkLst>
            <pc:docMk/>
            <pc:sldMk cId="502150484" sldId="319"/>
            <ac:spMk id="12" creationId="{D0FBA62B-5576-48EB-A74D-D3B91EC14DA6}"/>
          </ac:spMkLst>
        </pc:spChg>
        <pc:spChg chg="mod">
          <ac:chgData name="ROUMBA Dafni" userId="d7f72010-fd1b-41ad-9de7-58f02c2551f7" providerId="ADAL" clId="{36537C9D-4118-4020-8478-60D4A2C09F67}" dt="2023-07-20T08:14:16.022" v="1848" actId="1076"/>
          <ac:spMkLst>
            <pc:docMk/>
            <pc:sldMk cId="502150484" sldId="319"/>
            <ac:spMk id="13" creationId="{EB8B268D-CFD7-4EA4-A432-25C6F2A37166}"/>
          </ac:spMkLst>
        </pc:spChg>
        <pc:spChg chg="mod">
          <ac:chgData name="ROUMBA Dafni" userId="d7f72010-fd1b-41ad-9de7-58f02c2551f7" providerId="ADAL" clId="{36537C9D-4118-4020-8478-60D4A2C09F67}" dt="2023-07-20T08:14:16.022" v="1848" actId="1076"/>
          <ac:spMkLst>
            <pc:docMk/>
            <pc:sldMk cId="502150484" sldId="319"/>
            <ac:spMk id="14" creationId="{3AB3D762-BF3A-4583-A8BE-2359F2830795}"/>
          </ac:spMkLst>
        </pc:spChg>
        <pc:spChg chg="add del mod">
          <ac:chgData name="ROUMBA Dafni" userId="d7f72010-fd1b-41ad-9de7-58f02c2551f7" providerId="ADAL" clId="{36537C9D-4118-4020-8478-60D4A2C09F67}" dt="2023-07-20T08:01:51" v="223" actId="478"/>
          <ac:spMkLst>
            <pc:docMk/>
            <pc:sldMk cId="502150484" sldId="319"/>
            <ac:spMk id="16" creationId="{99785B53-7486-2583-226A-6D9F76E0AFD3}"/>
          </ac:spMkLst>
        </pc:spChg>
      </pc:sldChg>
      <pc:sldChg chg="modSp">
        <pc:chgData name="ROUMBA Dafni" userId="d7f72010-fd1b-41ad-9de7-58f02c2551f7" providerId="ADAL" clId="{36537C9D-4118-4020-8478-60D4A2C09F67}" dt="2023-07-19T13:19:27.444" v="116"/>
        <pc:sldMkLst>
          <pc:docMk/>
          <pc:sldMk cId="2564133709" sldId="322"/>
        </pc:sldMkLst>
        <pc:picChg chg="mod">
          <ac:chgData name="ROUMBA Dafni" userId="d7f72010-fd1b-41ad-9de7-58f02c2551f7" providerId="ADAL" clId="{36537C9D-4118-4020-8478-60D4A2C09F67}" dt="2023-07-19T13:19:27.444" v="116"/>
          <ac:picMkLst>
            <pc:docMk/>
            <pc:sldMk cId="2564133709" sldId="322"/>
            <ac:picMk id="13" creationId="{26F55FF1-F561-4D0C-971D-ED86C66B868F}"/>
          </ac:picMkLst>
        </pc:picChg>
      </pc:sldChg>
      <pc:sldChg chg="modSp">
        <pc:chgData name="ROUMBA Dafni" userId="d7f72010-fd1b-41ad-9de7-58f02c2551f7" providerId="ADAL" clId="{36537C9D-4118-4020-8478-60D4A2C09F67}" dt="2023-07-19T13:19:45.066" v="118"/>
        <pc:sldMkLst>
          <pc:docMk/>
          <pc:sldMk cId="3731488496" sldId="324"/>
        </pc:sldMkLst>
        <pc:picChg chg="mod">
          <ac:chgData name="ROUMBA Dafni" userId="d7f72010-fd1b-41ad-9de7-58f02c2551f7" providerId="ADAL" clId="{36537C9D-4118-4020-8478-60D4A2C09F67}" dt="2023-07-19T13:19:45.066" v="118"/>
          <ac:picMkLst>
            <pc:docMk/>
            <pc:sldMk cId="3731488496" sldId="324"/>
            <ac:picMk id="11" creationId="{4028D2CD-88BF-41C2-A7EE-8A088CEBF898}"/>
          </ac:picMkLst>
        </pc:picChg>
      </pc:sldChg>
      <pc:sldChg chg="modSp">
        <pc:chgData name="ROUMBA Dafni" userId="d7f72010-fd1b-41ad-9de7-58f02c2551f7" providerId="ADAL" clId="{36537C9D-4118-4020-8478-60D4A2C09F67}" dt="2023-07-19T13:19:07.004" v="114"/>
        <pc:sldMkLst>
          <pc:docMk/>
          <pc:sldMk cId="3458151852" sldId="329"/>
        </pc:sldMkLst>
        <pc:picChg chg="mod">
          <ac:chgData name="ROUMBA Dafni" userId="d7f72010-fd1b-41ad-9de7-58f02c2551f7" providerId="ADAL" clId="{36537C9D-4118-4020-8478-60D4A2C09F67}" dt="2023-07-19T13:18:53.984" v="113"/>
          <ac:picMkLst>
            <pc:docMk/>
            <pc:sldMk cId="3458151852" sldId="329"/>
            <ac:picMk id="15" creationId="{95675C4D-8133-498E-B91F-E919111826BE}"/>
          </ac:picMkLst>
        </pc:picChg>
        <pc:picChg chg="mod">
          <ac:chgData name="ROUMBA Dafni" userId="d7f72010-fd1b-41ad-9de7-58f02c2551f7" providerId="ADAL" clId="{36537C9D-4118-4020-8478-60D4A2C09F67}" dt="2023-07-19T13:19:07.004" v="114"/>
          <ac:picMkLst>
            <pc:docMk/>
            <pc:sldMk cId="3458151852" sldId="329"/>
            <ac:picMk id="16" creationId="{479AC030-70FC-40CC-813A-40251E95BAB6}"/>
          </ac:picMkLst>
        </pc:picChg>
      </pc:sldChg>
      <pc:sldChg chg="addSp delSp modSp mod">
        <pc:chgData name="ROUMBA Dafni" userId="d7f72010-fd1b-41ad-9de7-58f02c2551f7" providerId="ADAL" clId="{36537C9D-4118-4020-8478-60D4A2C09F67}" dt="2023-07-17T11:14:09.623" v="61" actId="1076"/>
        <pc:sldMkLst>
          <pc:docMk/>
          <pc:sldMk cId="944057724" sldId="333"/>
        </pc:sldMkLst>
        <pc:spChg chg="add del mod">
          <ac:chgData name="ROUMBA Dafni" userId="d7f72010-fd1b-41ad-9de7-58f02c2551f7" providerId="ADAL" clId="{36537C9D-4118-4020-8478-60D4A2C09F67}" dt="2023-07-17T11:13:32.502" v="39" actId="478"/>
          <ac:spMkLst>
            <pc:docMk/>
            <pc:sldMk cId="944057724" sldId="333"/>
            <ac:spMk id="2" creationId="{ACBAC889-16F1-AF86-A613-BEC658C6EBAF}"/>
          </ac:spMkLst>
        </pc:spChg>
        <pc:spChg chg="add mod">
          <ac:chgData name="ROUMBA Dafni" userId="d7f72010-fd1b-41ad-9de7-58f02c2551f7" providerId="ADAL" clId="{36537C9D-4118-4020-8478-60D4A2C09F67}" dt="2023-07-17T11:13:49.236" v="46" actId="1076"/>
          <ac:spMkLst>
            <pc:docMk/>
            <pc:sldMk cId="944057724" sldId="333"/>
            <ac:spMk id="3" creationId="{1D4B7736-5DDB-A6D1-4135-3CAE9DB8F581}"/>
          </ac:spMkLst>
        </pc:spChg>
        <pc:spChg chg="add mod">
          <ac:chgData name="ROUMBA Dafni" userId="d7f72010-fd1b-41ad-9de7-58f02c2551f7" providerId="ADAL" clId="{36537C9D-4118-4020-8478-60D4A2C09F67}" dt="2023-07-17T11:14:09.623" v="61" actId="1076"/>
          <ac:spMkLst>
            <pc:docMk/>
            <pc:sldMk cId="944057724" sldId="333"/>
            <ac:spMk id="5" creationId="{607FABB2-1176-6B6E-C9A9-12A37882B3D9}"/>
          </ac:spMkLst>
        </pc:spChg>
      </pc:sldChg>
      <pc:sldChg chg="addSp delSp modSp new mod">
        <pc:chgData name="ROUMBA Dafni" userId="d7f72010-fd1b-41ad-9de7-58f02c2551f7" providerId="ADAL" clId="{36537C9D-4118-4020-8478-60D4A2C09F67}" dt="2023-07-19T12:01:52.108" v="111"/>
        <pc:sldMkLst>
          <pc:docMk/>
          <pc:sldMk cId="201175981" sldId="336"/>
        </pc:sldMkLst>
        <pc:spChg chg="del">
          <ac:chgData name="ROUMBA Dafni" userId="d7f72010-fd1b-41ad-9de7-58f02c2551f7" providerId="ADAL" clId="{36537C9D-4118-4020-8478-60D4A2C09F67}" dt="2023-07-19T11:30:45.547" v="64" actId="478"/>
          <ac:spMkLst>
            <pc:docMk/>
            <pc:sldMk cId="201175981" sldId="336"/>
            <ac:spMk id="2" creationId="{5C5D751F-7DFD-4161-7E14-D6FD49722327}"/>
          </ac:spMkLst>
        </pc:spChg>
        <pc:spChg chg="mod">
          <ac:chgData name="ROUMBA Dafni" userId="d7f72010-fd1b-41ad-9de7-58f02c2551f7" providerId="ADAL" clId="{36537C9D-4118-4020-8478-60D4A2C09F67}" dt="2023-07-19T12:01:38.361" v="110" actId="1076"/>
          <ac:spMkLst>
            <pc:docMk/>
            <pc:sldMk cId="201175981" sldId="336"/>
            <ac:spMk id="3" creationId="{3C675C1A-F9BF-12B4-D58E-69B91529D9A6}"/>
          </ac:spMkLst>
        </pc:spChg>
        <pc:spChg chg="mod">
          <ac:chgData name="ROUMBA Dafni" userId="d7f72010-fd1b-41ad-9de7-58f02c2551f7" providerId="ADAL" clId="{36537C9D-4118-4020-8478-60D4A2C09F67}" dt="2023-07-19T12:01:52.108" v="111"/>
          <ac:spMkLst>
            <pc:docMk/>
            <pc:sldMk cId="201175981" sldId="336"/>
            <ac:spMk id="5" creationId="{C9A72298-61C1-45E0-3A2D-B95E297F0EA5}"/>
          </ac:spMkLst>
        </pc:spChg>
        <pc:spChg chg="add del mod">
          <ac:chgData name="ROUMBA Dafni" userId="d7f72010-fd1b-41ad-9de7-58f02c2551f7" providerId="ADAL" clId="{36537C9D-4118-4020-8478-60D4A2C09F67}" dt="2023-07-19T12:01:00.815" v="100" actId="478"/>
          <ac:spMkLst>
            <pc:docMk/>
            <pc:sldMk cId="201175981" sldId="336"/>
            <ac:spMk id="7" creationId="{D398CC2D-6711-6877-ED30-B7FAF6FB7D82}"/>
          </ac:spMkLst>
        </pc:spChg>
        <pc:spChg chg="add mod">
          <ac:chgData name="ROUMBA Dafni" userId="d7f72010-fd1b-41ad-9de7-58f02c2551f7" providerId="ADAL" clId="{36537C9D-4118-4020-8478-60D4A2C09F67}" dt="2023-07-19T12:01:31.659" v="108" actId="1076"/>
          <ac:spMkLst>
            <pc:docMk/>
            <pc:sldMk cId="201175981" sldId="336"/>
            <ac:spMk id="8" creationId="{9622DAEC-A2CC-32C5-2E55-C8313165E2CD}"/>
          </ac:spMkLst>
        </pc:spChg>
      </pc:sldChg>
      <pc:sldChg chg="new del">
        <pc:chgData name="ROUMBA Dafni" userId="d7f72010-fd1b-41ad-9de7-58f02c2551f7" providerId="ADAL" clId="{36537C9D-4118-4020-8478-60D4A2C09F67}" dt="2023-07-19T11:46:17" v="68" actId="47"/>
        <pc:sldMkLst>
          <pc:docMk/>
          <pc:sldMk cId="3077124947" sldId="337"/>
        </pc:sldMkLst>
      </pc:sldChg>
      <pc:sldChg chg="modSp new del mod">
        <pc:chgData name="ROUMBA Dafni" userId="d7f72010-fd1b-41ad-9de7-58f02c2551f7" providerId="ADAL" clId="{36537C9D-4118-4020-8478-60D4A2C09F67}" dt="2023-07-19T12:00:06.982" v="93" actId="47"/>
        <pc:sldMkLst>
          <pc:docMk/>
          <pc:sldMk cId="3116267827" sldId="337"/>
        </pc:sldMkLst>
        <pc:spChg chg="mod">
          <ac:chgData name="ROUMBA Dafni" userId="d7f72010-fd1b-41ad-9de7-58f02c2551f7" providerId="ADAL" clId="{36537C9D-4118-4020-8478-60D4A2C09F67}" dt="2023-07-19T11:48:20.842" v="92" actId="20577"/>
          <ac:spMkLst>
            <pc:docMk/>
            <pc:sldMk cId="3116267827" sldId="337"/>
            <ac:spMk id="3" creationId="{C6F35CCF-5650-8EB1-4481-0E0C6060DFCE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- V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0CC93-23EA-4BD0-A0BD-433E4D1229E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681D24C-ADC9-4F96-9A7F-95456DA79B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640633 w 12192000"/>
              <a:gd name="connsiteY0" fmla="*/ 368300 h 6858000"/>
              <a:gd name="connsiteX1" fmla="*/ 371475 w 12192000"/>
              <a:gd name="connsiteY1" fmla="*/ 637458 h 6858000"/>
              <a:gd name="connsiteX2" fmla="*/ 371475 w 12192000"/>
              <a:gd name="connsiteY2" fmla="*/ 6220542 h 6858000"/>
              <a:gd name="connsiteX3" fmla="*/ 640633 w 12192000"/>
              <a:gd name="connsiteY3" fmla="*/ 6489700 h 6858000"/>
              <a:gd name="connsiteX4" fmla="*/ 11551367 w 12192000"/>
              <a:gd name="connsiteY4" fmla="*/ 6489700 h 6858000"/>
              <a:gd name="connsiteX5" fmla="*/ 11820525 w 12192000"/>
              <a:gd name="connsiteY5" fmla="*/ 6220542 h 6858000"/>
              <a:gd name="connsiteX6" fmla="*/ 11820525 w 12192000"/>
              <a:gd name="connsiteY6" fmla="*/ 637458 h 6858000"/>
              <a:gd name="connsiteX7" fmla="*/ 11551367 w 12192000"/>
              <a:gd name="connsiteY7" fmla="*/ 3683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640633" y="368300"/>
                </a:moveTo>
                <a:cubicBezTo>
                  <a:pt x="491981" y="368300"/>
                  <a:pt x="371475" y="488806"/>
                  <a:pt x="371475" y="637458"/>
                </a:cubicBezTo>
                <a:lnTo>
                  <a:pt x="371475" y="6220542"/>
                </a:lnTo>
                <a:cubicBezTo>
                  <a:pt x="371475" y="6369194"/>
                  <a:pt x="491981" y="6489700"/>
                  <a:pt x="640633" y="6489700"/>
                </a:cubicBezTo>
                <a:lnTo>
                  <a:pt x="11551367" y="6489700"/>
                </a:lnTo>
                <a:cubicBezTo>
                  <a:pt x="11700019" y="6489700"/>
                  <a:pt x="11820525" y="6369194"/>
                  <a:pt x="11820525" y="6220542"/>
                </a:cubicBezTo>
                <a:lnTo>
                  <a:pt x="11820525" y="637458"/>
                </a:lnTo>
                <a:cubicBezTo>
                  <a:pt x="11820525" y="488806"/>
                  <a:pt x="11700019" y="368300"/>
                  <a:pt x="11551367" y="36830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BE"/>
          </a:p>
        </p:txBody>
      </p:sp>
      <p:grpSp>
        <p:nvGrpSpPr>
          <p:cNvPr id="5" name="Groupe 22">
            <a:extLst>
              <a:ext uri="{FF2B5EF4-FFF2-40B4-BE49-F238E27FC236}">
                <a16:creationId xmlns:a16="http://schemas.microsoft.com/office/drawing/2014/main" id="{2B32DBD4-A425-4C9E-AB3F-50820ABE35E2}"/>
              </a:ext>
            </a:extLst>
          </p:cNvPr>
          <p:cNvGrpSpPr/>
          <p:nvPr userDrawn="1"/>
        </p:nvGrpSpPr>
        <p:grpSpPr>
          <a:xfrm>
            <a:off x="4341018" y="2930841"/>
            <a:ext cx="3509961" cy="997017"/>
            <a:chOff x="-838200" y="8253511"/>
            <a:chExt cx="12192000" cy="3463176"/>
          </a:xfrm>
          <a:solidFill>
            <a:schemeClr val="bg1"/>
          </a:solidFill>
        </p:grpSpPr>
        <p:sp>
          <p:nvSpPr>
            <p:cNvPr id="6" name="Forme libre : forme 23">
              <a:extLst>
                <a:ext uri="{FF2B5EF4-FFF2-40B4-BE49-F238E27FC236}">
                  <a16:creationId xmlns:a16="http://schemas.microsoft.com/office/drawing/2014/main" id="{02DB79CB-4FD3-4EEA-BEAE-F9E90E8A8DC1}"/>
                </a:ext>
              </a:extLst>
            </p:cNvPr>
            <p:cNvSpPr/>
            <p:nvPr/>
          </p:nvSpPr>
          <p:spPr>
            <a:xfrm>
              <a:off x="-838200" y="10819488"/>
              <a:ext cx="12192000" cy="897199"/>
            </a:xfrm>
            <a:custGeom>
              <a:avLst/>
              <a:gdLst>
                <a:gd name="connsiteX0" fmla="*/ 12198649 w 12192000"/>
                <a:gd name="connsiteY0" fmla="*/ 885124 h 897199"/>
                <a:gd name="connsiteX1" fmla="*/ 12097839 w 12192000"/>
                <a:gd name="connsiteY1" fmla="*/ 885124 h 897199"/>
                <a:gd name="connsiteX2" fmla="*/ 11805730 w 12192000"/>
                <a:gd name="connsiteY2" fmla="*/ 581421 h 897199"/>
                <a:gd name="connsiteX3" fmla="*/ 11805730 w 12192000"/>
                <a:gd name="connsiteY3" fmla="*/ 885124 h 897199"/>
                <a:gd name="connsiteX4" fmla="*/ 11732688 w 12192000"/>
                <a:gd name="connsiteY4" fmla="*/ 885124 h 897199"/>
                <a:gd name="connsiteX5" fmla="*/ 11732688 w 12192000"/>
                <a:gd name="connsiteY5" fmla="*/ 15789 h 897199"/>
                <a:gd name="connsiteX6" fmla="*/ 11805730 w 12192000"/>
                <a:gd name="connsiteY6" fmla="*/ 15789 h 897199"/>
                <a:gd name="connsiteX7" fmla="*/ 11805730 w 12192000"/>
                <a:gd name="connsiteY7" fmla="*/ 536236 h 897199"/>
                <a:gd name="connsiteX8" fmla="*/ 12070007 w 12192000"/>
                <a:gd name="connsiteY8" fmla="*/ 293982 h 897199"/>
                <a:gd name="connsiteX9" fmla="*/ 12163887 w 12192000"/>
                <a:gd name="connsiteY9" fmla="*/ 293982 h 897199"/>
                <a:gd name="connsiteX10" fmla="*/ 11875270 w 12192000"/>
                <a:gd name="connsiteY10" fmla="*/ 555961 h 897199"/>
                <a:gd name="connsiteX11" fmla="*/ 12198649 w 12192000"/>
                <a:gd name="connsiteY11" fmla="*/ 885124 h 897199"/>
                <a:gd name="connsiteX12" fmla="*/ 11444120 w 12192000"/>
                <a:gd name="connsiteY12" fmla="*/ 342661 h 897199"/>
                <a:gd name="connsiteX13" fmla="*/ 11316608 w 12192000"/>
                <a:gd name="connsiteY13" fmla="*/ 441203 h 897199"/>
                <a:gd name="connsiteX14" fmla="*/ 11607548 w 12192000"/>
                <a:gd name="connsiteY14" fmla="*/ 730989 h 897199"/>
                <a:gd name="connsiteX15" fmla="*/ 11401218 w 12192000"/>
                <a:gd name="connsiteY15" fmla="*/ 899088 h 897199"/>
                <a:gd name="connsiteX16" fmla="*/ 11235475 w 12192000"/>
                <a:gd name="connsiteY16" fmla="*/ 871248 h 897199"/>
                <a:gd name="connsiteX17" fmla="*/ 11242445 w 12192000"/>
                <a:gd name="connsiteY17" fmla="*/ 799384 h 897199"/>
                <a:gd name="connsiteX18" fmla="*/ 11396595 w 12192000"/>
                <a:gd name="connsiteY18" fmla="*/ 836485 h 897199"/>
                <a:gd name="connsiteX19" fmla="*/ 11527584 w 12192000"/>
                <a:gd name="connsiteY19" fmla="*/ 730989 h 897199"/>
                <a:gd name="connsiteX20" fmla="*/ 11243590 w 12192000"/>
                <a:gd name="connsiteY20" fmla="*/ 441203 h 897199"/>
                <a:gd name="connsiteX21" fmla="*/ 11436004 w 12192000"/>
                <a:gd name="connsiteY21" fmla="*/ 280106 h 897199"/>
                <a:gd name="connsiteX22" fmla="*/ 11582055 w 12192000"/>
                <a:gd name="connsiteY22" fmla="*/ 306761 h 897199"/>
                <a:gd name="connsiteX23" fmla="*/ 11575085 w 12192000"/>
                <a:gd name="connsiteY23" fmla="*/ 370533 h 897199"/>
                <a:gd name="connsiteX24" fmla="*/ 11444120 w 12192000"/>
                <a:gd name="connsiteY24" fmla="*/ 342701 h 897199"/>
                <a:gd name="connsiteX25" fmla="*/ 11036115 w 12192000"/>
                <a:gd name="connsiteY25" fmla="*/ 38950 h 897199"/>
                <a:gd name="connsiteX26" fmla="*/ 11109148 w 12192000"/>
                <a:gd name="connsiteY26" fmla="*/ 38950 h 897199"/>
                <a:gd name="connsiteX27" fmla="*/ 11109148 w 12192000"/>
                <a:gd name="connsiteY27" fmla="*/ 136339 h 897199"/>
                <a:gd name="connsiteX28" fmla="*/ 11036115 w 12192000"/>
                <a:gd name="connsiteY28" fmla="*/ 136339 h 897199"/>
                <a:gd name="connsiteX29" fmla="*/ 11036115 w 12192000"/>
                <a:gd name="connsiteY29" fmla="*/ 38950 h 897199"/>
                <a:gd name="connsiteX30" fmla="*/ 11036115 w 12192000"/>
                <a:gd name="connsiteY30" fmla="*/ 885124 h 897199"/>
                <a:gd name="connsiteX31" fmla="*/ 11036115 w 12192000"/>
                <a:gd name="connsiteY31" fmla="*/ 293982 h 897199"/>
                <a:gd name="connsiteX32" fmla="*/ 11109148 w 12192000"/>
                <a:gd name="connsiteY32" fmla="*/ 293982 h 897199"/>
                <a:gd name="connsiteX33" fmla="*/ 11109148 w 12192000"/>
                <a:gd name="connsiteY33" fmla="*/ 885124 h 897199"/>
                <a:gd name="connsiteX34" fmla="*/ 10570226 w 12192000"/>
                <a:gd name="connsiteY34" fmla="*/ 145600 h 897199"/>
                <a:gd name="connsiteX35" fmla="*/ 10487892 w 12192000"/>
                <a:gd name="connsiteY35" fmla="*/ 145600 h 897199"/>
                <a:gd name="connsiteX36" fmla="*/ 10487892 w 12192000"/>
                <a:gd name="connsiteY36" fmla="*/ 434217 h 897199"/>
                <a:gd name="connsiteX37" fmla="*/ 10572525 w 12192000"/>
                <a:gd name="connsiteY37" fmla="*/ 434217 h 897199"/>
                <a:gd name="connsiteX38" fmla="*/ 10774209 w 12192000"/>
                <a:gd name="connsiteY38" fmla="*/ 285859 h 897199"/>
                <a:gd name="connsiteX39" fmla="*/ 10570226 w 12192000"/>
                <a:gd name="connsiteY39" fmla="*/ 145600 h 897199"/>
                <a:gd name="connsiteX40" fmla="*/ 10674529 w 12192000"/>
                <a:gd name="connsiteY40" fmla="*/ 472472 h 897199"/>
                <a:gd name="connsiteX41" fmla="*/ 10674529 w 12192000"/>
                <a:gd name="connsiteY41" fmla="*/ 474795 h 897199"/>
                <a:gd name="connsiteX42" fmla="*/ 10778855 w 12192000"/>
                <a:gd name="connsiteY42" fmla="*/ 572176 h 897199"/>
                <a:gd name="connsiteX43" fmla="*/ 10916799 w 12192000"/>
                <a:gd name="connsiteY43" fmla="*/ 885124 h 897199"/>
                <a:gd name="connsiteX44" fmla="*/ 10828671 w 12192000"/>
                <a:gd name="connsiteY44" fmla="*/ 885124 h 897199"/>
                <a:gd name="connsiteX45" fmla="*/ 10711598 w 12192000"/>
                <a:gd name="connsiteY45" fmla="*/ 611561 h 897199"/>
                <a:gd name="connsiteX46" fmla="*/ 10553987 w 12192000"/>
                <a:gd name="connsiteY46" fmla="*/ 503757 h 897199"/>
                <a:gd name="connsiteX47" fmla="*/ 10487892 w 12192000"/>
                <a:gd name="connsiteY47" fmla="*/ 503757 h 897199"/>
                <a:gd name="connsiteX48" fmla="*/ 10487892 w 12192000"/>
                <a:gd name="connsiteY48" fmla="*/ 885108 h 897199"/>
                <a:gd name="connsiteX49" fmla="*/ 10407928 w 12192000"/>
                <a:gd name="connsiteY49" fmla="*/ 885108 h 897199"/>
                <a:gd name="connsiteX50" fmla="*/ 10407928 w 12192000"/>
                <a:gd name="connsiteY50" fmla="*/ 76060 h 897199"/>
                <a:gd name="connsiteX51" fmla="*/ 10616581 w 12192000"/>
                <a:gd name="connsiteY51" fmla="*/ 76060 h 897199"/>
                <a:gd name="connsiteX52" fmla="*/ 10854188 w 12192000"/>
                <a:gd name="connsiteY52" fmla="*/ 285859 h 897199"/>
                <a:gd name="connsiteX53" fmla="*/ 10674529 w 12192000"/>
                <a:gd name="connsiteY53" fmla="*/ 472472 h 897199"/>
                <a:gd name="connsiteX54" fmla="*/ 9970977 w 12192000"/>
                <a:gd name="connsiteY54" fmla="*/ 77229 h 897199"/>
                <a:gd name="connsiteX55" fmla="*/ 9913053 w 12192000"/>
                <a:gd name="connsiteY55" fmla="*/ 64483 h 897199"/>
                <a:gd name="connsiteX56" fmla="*/ 9823773 w 12192000"/>
                <a:gd name="connsiteY56" fmla="*/ 242981 h 897199"/>
                <a:gd name="connsiteX57" fmla="*/ 9823773 w 12192000"/>
                <a:gd name="connsiteY57" fmla="*/ 293982 h 897199"/>
                <a:gd name="connsiteX58" fmla="*/ 9957061 w 12192000"/>
                <a:gd name="connsiteY58" fmla="*/ 293982 h 897199"/>
                <a:gd name="connsiteX59" fmla="*/ 9957061 w 12192000"/>
                <a:gd name="connsiteY59" fmla="*/ 356577 h 897199"/>
                <a:gd name="connsiteX60" fmla="*/ 9823773 w 12192000"/>
                <a:gd name="connsiteY60" fmla="*/ 356577 h 897199"/>
                <a:gd name="connsiteX61" fmla="*/ 9823773 w 12192000"/>
                <a:gd name="connsiteY61" fmla="*/ 885124 h 897199"/>
                <a:gd name="connsiteX62" fmla="*/ 9750755 w 12192000"/>
                <a:gd name="connsiteY62" fmla="*/ 885124 h 897199"/>
                <a:gd name="connsiteX63" fmla="*/ 9750755 w 12192000"/>
                <a:gd name="connsiteY63" fmla="*/ 356577 h 897199"/>
                <a:gd name="connsiteX64" fmla="*/ 9631383 w 12192000"/>
                <a:gd name="connsiteY64" fmla="*/ 356577 h 897199"/>
                <a:gd name="connsiteX65" fmla="*/ 9631383 w 12192000"/>
                <a:gd name="connsiteY65" fmla="*/ 293982 h 897199"/>
                <a:gd name="connsiteX66" fmla="*/ 9750755 w 12192000"/>
                <a:gd name="connsiteY66" fmla="*/ 293982 h 897199"/>
                <a:gd name="connsiteX67" fmla="*/ 9750755 w 12192000"/>
                <a:gd name="connsiteY67" fmla="*/ 251096 h 897199"/>
                <a:gd name="connsiteX68" fmla="*/ 9907229 w 12192000"/>
                <a:gd name="connsiteY68" fmla="*/ 1889 h 897199"/>
                <a:gd name="connsiteX69" fmla="*/ 9975624 w 12192000"/>
                <a:gd name="connsiteY69" fmla="*/ 13465 h 897199"/>
                <a:gd name="connsiteX70" fmla="*/ 9970977 w 12192000"/>
                <a:gd name="connsiteY70" fmla="*/ 77229 h 897199"/>
                <a:gd name="connsiteX71" fmla="*/ 9292942 w 12192000"/>
                <a:gd name="connsiteY71" fmla="*/ 342661 h 897199"/>
                <a:gd name="connsiteX72" fmla="*/ 9097060 w 12192000"/>
                <a:gd name="connsiteY72" fmla="*/ 589545 h 897199"/>
                <a:gd name="connsiteX73" fmla="*/ 9292942 w 12192000"/>
                <a:gd name="connsiteY73" fmla="*/ 836446 h 897199"/>
                <a:gd name="connsiteX74" fmla="*/ 9488825 w 12192000"/>
                <a:gd name="connsiteY74" fmla="*/ 589545 h 897199"/>
                <a:gd name="connsiteX75" fmla="*/ 9292942 w 12192000"/>
                <a:gd name="connsiteY75" fmla="*/ 342661 h 897199"/>
                <a:gd name="connsiteX76" fmla="*/ 9292942 w 12192000"/>
                <a:gd name="connsiteY76" fmla="*/ 899048 h 897199"/>
                <a:gd name="connsiteX77" fmla="*/ 9017048 w 12192000"/>
                <a:gd name="connsiteY77" fmla="*/ 589545 h 897199"/>
                <a:gd name="connsiteX78" fmla="*/ 9292942 w 12192000"/>
                <a:gd name="connsiteY78" fmla="*/ 280066 h 897199"/>
                <a:gd name="connsiteX79" fmla="*/ 9568813 w 12192000"/>
                <a:gd name="connsiteY79" fmla="*/ 589545 h 897199"/>
                <a:gd name="connsiteX80" fmla="*/ 9292942 w 12192000"/>
                <a:gd name="connsiteY80" fmla="*/ 899040 h 897199"/>
                <a:gd name="connsiteX81" fmla="*/ 8381940 w 12192000"/>
                <a:gd name="connsiteY81" fmla="*/ 342661 h 897199"/>
                <a:gd name="connsiteX82" fmla="*/ 8208089 w 12192000"/>
                <a:gd name="connsiteY82" fmla="*/ 547813 h 897199"/>
                <a:gd name="connsiteX83" fmla="*/ 8532661 w 12192000"/>
                <a:gd name="connsiteY83" fmla="*/ 547813 h 897199"/>
                <a:gd name="connsiteX84" fmla="*/ 8381956 w 12192000"/>
                <a:gd name="connsiteY84" fmla="*/ 342661 h 897199"/>
                <a:gd name="connsiteX85" fmla="*/ 8208089 w 12192000"/>
                <a:gd name="connsiteY85" fmla="*/ 610407 h 897199"/>
                <a:gd name="connsiteX86" fmla="*/ 8402826 w 12192000"/>
                <a:gd name="connsiteY86" fmla="*/ 836446 h 897199"/>
                <a:gd name="connsiteX87" fmla="*/ 8568569 w 12192000"/>
                <a:gd name="connsiteY87" fmla="*/ 792382 h 897199"/>
                <a:gd name="connsiteX88" fmla="*/ 8568569 w 12192000"/>
                <a:gd name="connsiteY88" fmla="*/ 866545 h 897199"/>
                <a:gd name="connsiteX89" fmla="*/ 8397025 w 12192000"/>
                <a:gd name="connsiteY89" fmla="*/ 899032 h 897199"/>
                <a:gd name="connsiteX90" fmla="*/ 8128125 w 12192000"/>
                <a:gd name="connsiteY90" fmla="*/ 589529 h 897199"/>
                <a:gd name="connsiteX91" fmla="*/ 8377333 w 12192000"/>
                <a:gd name="connsiteY91" fmla="*/ 280050 h 897199"/>
                <a:gd name="connsiteX92" fmla="*/ 8612624 w 12192000"/>
                <a:gd name="connsiteY92" fmla="*/ 573274 h 897199"/>
                <a:gd name="connsiteX93" fmla="*/ 8612624 w 12192000"/>
                <a:gd name="connsiteY93" fmla="*/ 610383 h 897199"/>
                <a:gd name="connsiteX94" fmla="*/ 7921843 w 12192000"/>
                <a:gd name="connsiteY94" fmla="*/ 342661 h 897199"/>
                <a:gd name="connsiteX95" fmla="*/ 7699274 w 12192000"/>
                <a:gd name="connsiteY95" fmla="*/ 589545 h 897199"/>
                <a:gd name="connsiteX96" fmla="*/ 7913720 w 12192000"/>
                <a:gd name="connsiteY96" fmla="*/ 836446 h 897199"/>
                <a:gd name="connsiteX97" fmla="*/ 8047008 w 12192000"/>
                <a:gd name="connsiteY97" fmla="*/ 809767 h 897199"/>
                <a:gd name="connsiteX98" fmla="*/ 8053978 w 12192000"/>
                <a:gd name="connsiteY98" fmla="*/ 878178 h 897199"/>
                <a:gd name="connsiteX99" fmla="*/ 7902127 w 12192000"/>
                <a:gd name="connsiteY99" fmla="*/ 899048 h 897199"/>
                <a:gd name="connsiteX100" fmla="*/ 7619319 w 12192000"/>
                <a:gd name="connsiteY100" fmla="*/ 589545 h 897199"/>
                <a:gd name="connsiteX101" fmla="*/ 7911428 w 12192000"/>
                <a:gd name="connsiteY101" fmla="*/ 280066 h 897199"/>
                <a:gd name="connsiteX102" fmla="*/ 8054034 w 12192000"/>
                <a:gd name="connsiteY102" fmla="*/ 303228 h 897199"/>
                <a:gd name="connsiteX103" fmla="*/ 8048242 w 12192000"/>
                <a:gd name="connsiteY103" fmla="*/ 372768 h 897199"/>
                <a:gd name="connsiteX104" fmla="*/ 7921899 w 12192000"/>
                <a:gd name="connsiteY104" fmla="*/ 342661 h 897199"/>
                <a:gd name="connsiteX105" fmla="*/ 7413005 w 12192000"/>
                <a:gd name="connsiteY105" fmla="*/ 885124 h 897199"/>
                <a:gd name="connsiteX106" fmla="*/ 7413005 w 12192000"/>
                <a:gd name="connsiteY106" fmla="*/ 525773 h 897199"/>
                <a:gd name="connsiteX107" fmla="*/ 7272746 w 12192000"/>
                <a:gd name="connsiteY107" fmla="*/ 342661 h 897199"/>
                <a:gd name="connsiteX108" fmla="*/ 7097726 w 12192000"/>
                <a:gd name="connsiteY108" fmla="*/ 558252 h 897199"/>
                <a:gd name="connsiteX109" fmla="*/ 7097726 w 12192000"/>
                <a:gd name="connsiteY109" fmla="*/ 885124 h 897199"/>
                <a:gd name="connsiteX110" fmla="*/ 7024708 w 12192000"/>
                <a:gd name="connsiteY110" fmla="*/ 885124 h 897199"/>
                <a:gd name="connsiteX111" fmla="*/ 7024708 w 12192000"/>
                <a:gd name="connsiteY111" fmla="*/ 433063 h 897199"/>
                <a:gd name="connsiteX112" fmla="*/ 7020062 w 12192000"/>
                <a:gd name="connsiteY112" fmla="*/ 293982 h 897199"/>
                <a:gd name="connsiteX113" fmla="*/ 7090756 w 12192000"/>
                <a:gd name="connsiteY113" fmla="*/ 293982 h 897199"/>
                <a:gd name="connsiteX114" fmla="*/ 7090756 w 12192000"/>
                <a:gd name="connsiteY114" fmla="*/ 399431 h 897199"/>
                <a:gd name="connsiteX115" fmla="*/ 7093103 w 12192000"/>
                <a:gd name="connsiteY115" fmla="*/ 399431 h 897199"/>
                <a:gd name="connsiteX116" fmla="*/ 7284363 w 12192000"/>
                <a:gd name="connsiteY116" fmla="*/ 280058 h 897199"/>
                <a:gd name="connsiteX117" fmla="*/ 7486046 w 12192000"/>
                <a:gd name="connsiteY117" fmla="*/ 507250 h 897199"/>
                <a:gd name="connsiteX118" fmla="*/ 7486046 w 12192000"/>
                <a:gd name="connsiteY118" fmla="*/ 885116 h 897199"/>
                <a:gd name="connsiteX119" fmla="*/ 6660783 w 12192000"/>
                <a:gd name="connsiteY119" fmla="*/ 342661 h 897199"/>
                <a:gd name="connsiteX120" fmla="*/ 6486932 w 12192000"/>
                <a:gd name="connsiteY120" fmla="*/ 547813 h 897199"/>
                <a:gd name="connsiteX121" fmla="*/ 6811464 w 12192000"/>
                <a:gd name="connsiteY121" fmla="*/ 547813 h 897199"/>
                <a:gd name="connsiteX122" fmla="*/ 6660807 w 12192000"/>
                <a:gd name="connsiteY122" fmla="*/ 342661 h 897199"/>
                <a:gd name="connsiteX123" fmla="*/ 6486932 w 12192000"/>
                <a:gd name="connsiteY123" fmla="*/ 610407 h 897199"/>
                <a:gd name="connsiteX124" fmla="*/ 6681669 w 12192000"/>
                <a:gd name="connsiteY124" fmla="*/ 836446 h 897199"/>
                <a:gd name="connsiteX125" fmla="*/ 6847412 w 12192000"/>
                <a:gd name="connsiteY125" fmla="*/ 792382 h 897199"/>
                <a:gd name="connsiteX126" fmla="*/ 6847412 w 12192000"/>
                <a:gd name="connsiteY126" fmla="*/ 866545 h 897199"/>
                <a:gd name="connsiteX127" fmla="*/ 6675869 w 12192000"/>
                <a:gd name="connsiteY127" fmla="*/ 899032 h 897199"/>
                <a:gd name="connsiteX128" fmla="*/ 6406969 w 12192000"/>
                <a:gd name="connsiteY128" fmla="*/ 589529 h 897199"/>
                <a:gd name="connsiteX129" fmla="*/ 6656128 w 12192000"/>
                <a:gd name="connsiteY129" fmla="*/ 280050 h 897199"/>
                <a:gd name="connsiteX130" fmla="*/ 6891436 w 12192000"/>
                <a:gd name="connsiteY130" fmla="*/ 573274 h 897199"/>
                <a:gd name="connsiteX131" fmla="*/ 6891436 w 12192000"/>
                <a:gd name="connsiteY131" fmla="*/ 610383 h 897199"/>
                <a:gd name="connsiteX132" fmla="*/ 6199429 w 12192000"/>
                <a:gd name="connsiteY132" fmla="*/ 38950 h 897199"/>
                <a:gd name="connsiteX133" fmla="*/ 6272494 w 12192000"/>
                <a:gd name="connsiteY133" fmla="*/ 38950 h 897199"/>
                <a:gd name="connsiteX134" fmla="*/ 6272494 w 12192000"/>
                <a:gd name="connsiteY134" fmla="*/ 136339 h 897199"/>
                <a:gd name="connsiteX135" fmla="*/ 6199429 w 12192000"/>
                <a:gd name="connsiteY135" fmla="*/ 136339 h 897199"/>
                <a:gd name="connsiteX136" fmla="*/ 6199429 w 12192000"/>
                <a:gd name="connsiteY136" fmla="*/ 38950 h 897199"/>
                <a:gd name="connsiteX137" fmla="*/ 6199429 w 12192000"/>
                <a:gd name="connsiteY137" fmla="*/ 885124 h 897199"/>
                <a:gd name="connsiteX138" fmla="*/ 6199429 w 12192000"/>
                <a:gd name="connsiteY138" fmla="*/ 293982 h 897199"/>
                <a:gd name="connsiteX139" fmla="*/ 6272494 w 12192000"/>
                <a:gd name="connsiteY139" fmla="*/ 293982 h 897199"/>
                <a:gd name="connsiteX140" fmla="*/ 6272494 w 12192000"/>
                <a:gd name="connsiteY140" fmla="*/ 885124 h 897199"/>
                <a:gd name="connsiteX141" fmla="*/ 5949116 w 12192000"/>
                <a:gd name="connsiteY141" fmla="*/ 342661 h 897199"/>
                <a:gd name="connsiteX142" fmla="*/ 5726570 w 12192000"/>
                <a:gd name="connsiteY142" fmla="*/ 589545 h 897199"/>
                <a:gd name="connsiteX143" fmla="*/ 5940992 w 12192000"/>
                <a:gd name="connsiteY143" fmla="*/ 836446 h 897199"/>
                <a:gd name="connsiteX144" fmla="*/ 6074280 w 12192000"/>
                <a:gd name="connsiteY144" fmla="*/ 809767 h 897199"/>
                <a:gd name="connsiteX145" fmla="*/ 6081250 w 12192000"/>
                <a:gd name="connsiteY145" fmla="*/ 878178 h 897199"/>
                <a:gd name="connsiteX146" fmla="*/ 5929399 w 12192000"/>
                <a:gd name="connsiteY146" fmla="*/ 899040 h 897199"/>
                <a:gd name="connsiteX147" fmla="*/ 5646591 w 12192000"/>
                <a:gd name="connsiteY147" fmla="*/ 589537 h 897199"/>
                <a:gd name="connsiteX148" fmla="*/ 5938701 w 12192000"/>
                <a:gd name="connsiteY148" fmla="*/ 280058 h 897199"/>
                <a:gd name="connsiteX149" fmla="*/ 6081306 w 12192000"/>
                <a:gd name="connsiteY149" fmla="*/ 303220 h 897199"/>
                <a:gd name="connsiteX150" fmla="*/ 6075514 w 12192000"/>
                <a:gd name="connsiteY150" fmla="*/ 372760 h 897199"/>
                <a:gd name="connsiteX151" fmla="*/ 5949172 w 12192000"/>
                <a:gd name="connsiteY151" fmla="*/ 342653 h 897199"/>
                <a:gd name="connsiteX152" fmla="*/ 5347551 w 12192000"/>
                <a:gd name="connsiteY152" fmla="*/ 131708 h 897199"/>
                <a:gd name="connsiteX153" fmla="*/ 5172555 w 12192000"/>
                <a:gd name="connsiteY153" fmla="*/ 270789 h 897199"/>
                <a:gd name="connsiteX154" fmla="*/ 5543434 w 12192000"/>
                <a:gd name="connsiteY154" fmla="*/ 670678 h 897199"/>
                <a:gd name="connsiteX155" fmla="*/ 5278003 w 12192000"/>
                <a:gd name="connsiteY155" fmla="*/ 899040 h 897199"/>
                <a:gd name="connsiteX156" fmla="*/ 5094890 w 12192000"/>
                <a:gd name="connsiteY156" fmla="*/ 864254 h 897199"/>
                <a:gd name="connsiteX157" fmla="*/ 5103006 w 12192000"/>
                <a:gd name="connsiteY157" fmla="*/ 781943 h 897199"/>
                <a:gd name="connsiteX158" fmla="*/ 5281504 w 12192000"/>
                <a:gd name="connsiteY158" fmla="*/ 829467 h 897199"/>
                <a:gd name="connsiteX159" fmla="*/ 5463463 w 12192000"/>
                <a:gd name="connsiteY159" fmla="*/ 663700 h 897199"/>
                <a:gd name="connsiteX160" fmla="*/ 5092567 w 12192000"/>
                <a:gd name="connsiteY160" fmla="*/ 273104 h 897199"/>
                <a:gd name="connsiteX161" fmla="*/ 5348721 w 12192000"/>
                <a:gd name="connsiteY161" fmla="*/ 62136 h 897199"/>
                <a:gd name="connsiteX162" fmla="*/ 5507494 w 12192000"/>
                <a:gd name="connsiteY162" fmla="*/ 88798 h 897199"/>
                <a:gd name="connsiteX163" fmla="*/ 5494756 w 12192000"/>
                <a:gd name="connsiteY163" fmla="*/ 161831 h 897199"/>
                <a:gd name="connsiteX164" fmla="*/ 5347551 w 12192000"/>
                <a:gd name="connsiteY164" fmla="*/ 131700 h 897199"/>
                <a:gd name="connsiteX165" fmla="*/ 4231388 w 12192000"/>
                <a:gd name="connsiteY165" fmla="*/ 482895 h 897199"/>
                <a:gd name="connsiteX166" fmla="*/ 4079561 w 12192000"/>
                <a:gd name="connsiteY166" fmla="*/ 669565 h 897199"/>
                <a:gd name="connsiteX167" fmla="*/ 4267320 w 12192000"/>
                <a:gd name="connsiteY167" fmla="*/ 836477 h 897199"/>
                <a:gd name="connsiteX168" fmla="*/ 4466680 w 12192000"/>
                <a:gd name="connsiteY168" fmla="*/ 742574 h 897199"/>
                <a:gd name="connsiteX169" fmla="*/ 4231388 w 12192000"/>
                <a:gd name="connsiteY169" fmla="*/ 482927 h 897199"/>
                <a:gd name="connsiteX170" fmla="*/ 4413379 w 12192000"/>
                <a:gd name="connsiteY170" fmla="*/ 241803 h 897199"/>
                <a:gd name="connsiteX171" fmla="*/ 4298605 w 12192000"/>
                <a:gd name="connsiteY171" fmla="*/ 124738 h 897199"/>
                <a:gd name="connsiteX172" fmla="*/ 4165316 w 12192000"/>
                <a:gd name="connsiteY172" fmla="*/ 242981 h 897199"/>
                <a:gd name="connsiteX173" fmla="*/ 4256881 w 12192000"/>
                <a:gd name="connsiteY173" fmla="*/ 407554 h 897199"/>
                <a:gd name="connsiteX174" fmla="*/ 4413379 w 12192000"/>
                <a:gd name="connsiteY174" fmla="*/ 241803 h 897199"/>
                <a:gd name="connsiteX175" fmla="*/ 4698518 w 12192000"/>
                <a:gd name="connsiteY175" fmla="*/ 882800 h 897199"/>
                <a:gd name="connsiteX176" fmla="*/ 4596539 w 12192000"/>
                <a:gd name="connsiteY176" fmla="*/ 882800 h 897199"/>
                <a:gd name="connsiteX177" fmla="*/ 4510751 w 12192000"/>
                <a:gd name="connsiteY177" fmla="*/ 792398 h 897199"/>
                <a:gd name="connsiteX178" fmla="*/ 4264996 w 12192000"/>
                <a:gd name="connsiteY178" fmla="*/ 899048 h 897199"/>
                <a:gd name="connsiteX179" fmla="*/ 3999573 w 12192000"/>
                <a:gd name="connsiteY179" fmla="*/ 673002 h 897199"/>
                <a:gd name="connsiteX180" fmla="*/ 4190833 w 12192000"/>
                <a:gd name="connsiteY180" fmla="*/ 437710 h 897199"/>
                <a:gd name="connsiteX181" fmla="*/ 4085353 w 12192000"/>
                <a:gd name="connsiteY181" fmla="*/ 238334 h 897199"/>
                <a:gd name="connsiteX182" fmla="*/ 4303268 w 12192000"/>
                <a:gd name="connsiteY182" fmla="*/ 62144 h 897199"/>
                <a:gd name="connsiteX183" fmla="*/ 4493334 w 12192000"/>
                <a:gd name="connsiteY183" fmla="*/ 229065 h 897199"/>
                <a:gd name="connsiteX184" fmla="*/ 4298597 w 12192000"/>
                <a:gd name="connsiteY184" fmla="*/ 449286 h 897199"/>
                <a:gd name="connsiteX185" fmla="*/ 4511897 w 12192000"/>
                <a:gd name="connsiteY185" fmla="*/ 686902 h 897199"/>
                <a:gd name="connsiteX186" fmla="*/ 4581437 w 12192000"/>
                <a:gd name="connsiteY186" fmla="*/ 441163 h 897199"/>
                <a:gd name="connsiteX187" fmla="*/ 4650986 w 12192000"/>
                <a:gd name="connsiteY187" fmla="*/ 441163 h 897199"/>
                <a:gd name="connsiteX188" fmla="*/ 4560575 w 12192000"/>
                <a:gd name="connsiteY188" fmla="*/ 733249 h 897199"/>
                <a:gd name="connsiteX189" fmla="*/ 4698510 w 12192000"/>
                <a:gd name="connsiteY189" fmla="*/ 882800 h 897199"/>
                <a:gd name="connsiteX190" fmla="*/ 3535960 w 12192000"/>
                <a:gd name="connsiteY190" fmla="*/ 836446 h 897199"/>
                <a:gd name="connsiteX191" fmla="*/ 3603201 w 12192000"/>
                <a:gd name="connsiteY191" fmla="*/ 822529 h 897199"/>
                <a:gd name="connsiteX192" fmla="*/ 3607824 w 12192000"/>
                <a:gd name="connsiteY192" fmla="*/ 882800 h 897199"/>
                <a:gd name="connsiteX193" fmla="*/ 3518591 w 12192000"/>
                <a:gd name="connsiteY193" fmla="*/ 899048 h 897199"/>
                <a:gd name="connsiteX194" fmla="*/ 3384109 w 12192000"/>
                <a:gd name="connsiteY194" fmla="*/ 701963 h 897199"/>
                <a:gd name="connsiteX195" fmla="*/ 3384109 w 12192000"/>
                <a:gd name="connsiteY195" fmla="*/ 356577 h 897199"/>
                <a:gd name="connsiteX196" fmla="*/ 3268213 w 12192000"/>
                <a:gd name="connsiteY196" fmla="*/ 356577 h 897199"/>
                <a:gd name="connsiteX197" fmla="*/ 3268213 w 12192000"/>
                <a:gd name="connsiteY197" fmla="*/ 293982 h 897199"/>
                <a:gd name="connsiteX198" fmla="*/ 3384109 w 12192000"/>
                <a:gd name="connsiteY198" fmla="*/ 293982 h 897199"/>
                <a:gd name="connsiteX199" fmla="*/ 3384109 w 12192000"/>
                <a:gd name="connsiteY199" fmla="*/ 151376 h 897199"/>
                <a:gd name="connsiteX200" fmla="*/ 3457150 w 12192000"/>
                <a:gd name="connsiteY200" fmla="*/ 125884 h 897199"/>
                <a:gd name="connsiteX201" fmla="*/ 3457150 w 12192000"/>
                <a:gd name="connsiteY201" fmla="*/ 293958 h 897199"/>
                <a:gd name="connsiteX202" fmla="*/ 3591584 w 12192000"/>
                <a:gd name="connsiteY202" fmla="*/ 293958 h 897199"/>
                <a:gd name="connsiteX203" fmla="*/ 3591584 w 12192000"/>
                <a:gd name="connsiteY203" fmla="*/ 356553 h 897199"/>
                <a:gd name="connsiteX204" fmla="*/ 3457150 w 12192000"/>
                <a:gd name="connsiteY204" fmla="*/ 356553 h 897199"/>
                <a:gd name="connsiteX205" fmla="*/ 3457150 w 12192000"/>
                <a:gd name="connsiteY205" fmla="*/ 739049 h 897199"/>
                <a:gd name="connsiteX206" fmla="*/ 3535960 w 12192000"/>
                <a:gd name="connsiteY206" fmla="*/ 836421 h 897199"/>
                <a:gd name="connsiteX207" fmla="*/ 3176673 w 12192000"/>
                <a:gd name="connsiteY207" fmla="*/ 356553 h 897199"/>
                <a:gd name="connsiteX208" fmla="*/ 3029469 w 12192000"/>
                <a:gd name="connsiteY208" fmla="*/ 593014 h 897199"/>
                <a:gd name="connsiteX209" fmla="*/ 3029469 w 12192000"/>
                <a:gd name="connsiteY209" fmla="*/ 885100 h 897199"/>
                <a:gd name="connsiteX210" fmla="*/ 2956451 w 12192000"/>
                <a:gd name="connsiteY210" fmla="*/ 885100 h 897199"/>
                <a:gd name="connsiteX211" fmla="*/ 2956451 w 12192000"/>
                <a:gd name="connsiteY211" fmla="*/ 426117 h 897199"/>
                <a:gd name="connsiteX212" fmla="*/ 2951789 w 12192000"/>
                <a:gd name="connsiteY212" fmla="*/ 293982 h 897199"/>
                <a:gd name="connsiteX213" fmla="*/ 3024822 w 12192000"/>
                <a:gd name="connsiteY213" fmla="*/ 293982 h 897199"/>
                <a:gd name="connsiteX214" fmla="*/ 3024822 w 12192000"/>
                <a:gd name="connsiteY214" fmla="*/ 407554 h 897199"/>
                <a:gd name="connsiteX215" fmla="*/ 3027169 w 12192000"/>
                <a:gd name="connsiteY215" fmla="*/ 407554 h 897199"/>
                <a:gd name="connsiteX216" fmla="*/ 3178997 w 12192000"/>
                <a:gd name="connsiteY216" fmla="*/ 280066 h 897199"/>
                <a:gd name="connsiteX217" fmla="*/ 3229974 w 12192000"/>
                <a:gd name="connsiteY217" fmla="*/ 287036 h 897199"/>
                <a:gd name="connsiteX218" fmla="*/ 3229974 w 12192000"/>
                <a:gd name="connsiteY218" fmla="*/ 363523 h 897199"/>
                <a:gd name="connsiteX219" fmla="*/ 3176673 w 12192000"/>
                <a:gd name="connsiteY219" fmla="*/ 356577 h 897199"/>
                <a:gd name="connsiteX220" fmla="*/ 2483569 w 12192000"/>
                <a:gd name="connsiteY220" fmla="*/ 152546 h 897199"/>
                <a:gd name="connsiteX221" fmla="*/ 2307402 w 12192000"/>
                <a:gd name="connsiteY221" fmla="*/ 598790 h 897199"/>
                <a:gd name="connsiteX222" fmla="*/ 2658589 w 12192000"/>
                <a:gd name="connsiteY222" fmla="*/ 598790 h 897199"/>
                <a:gd name="connsiteX223" fmla="*/ 2483569 w 12192000"/>
                <a:gd name="connsiteY223" fmla="*/ 152546 h 897199"/>
                <a:gd name="connsiteX224" fmla="*/ 2772185 w 12192000"/>
                <a:gd name="connsiteY224" fmla="*/ 885100 h 897199"/>
                <a:gd name="connsiteX225" fmla="*/ 2685252 w 12192000"/>
                <a:gd name="connsiteY225" fmla="*/ 668355 h 897199"/>
                <a:gd name="connsiteX226" fmla="*/ 2277247 w 12192000"/>
                <a:gd name="connsiteY226" fmla="*/ 668355 h 897199"/>
                <a:gd name="connsiteX227" fmla="*/ 2190297 w 12192000"/>
                <a:gd name="connsiteY227" fmla="*/ 885100 h 897199"/>
                <a:gd name="connsiteX228" fmla="*/ 2112665 w 12192000"/>
                <a:gd name="connsiteY228" fmla="*/ 885100 h 897199"/>
                <a:gd name="connsiteX229" fmla="*/ 2444168 w 12192000"/>
                <a:gd name="connsiteY229" fmla="*/ 76036 h 897199"/>
                <a:gd name="connsiteX230" fmla="*/ 2534570 w 12192000"/>
                <a:gd name="connsiteY230" fmla="*/ 76036 h 897199"/>
                <a:gd name="connsiteX231" fmla="*/ 2855650 w 12192000"/>
                <a:gd name="connsiteY231" fmla="*/ 885100 h 897199"/>
                <a:gd name="connsiteX232" fmla="*/ 1508762 w 12192000"/>
                <a:gd name="connsiteY232" fmla="*/ 342637 h 897199"/>
                <a:gd name="connsiteX233" fmla="*/ 1334911 w 12192000"/>
                <a:gd name="connsiteY233" fmla="*/ 547789 h 897199"/>
                <a:gd name="connsiteX234" fmla="*/ 1659451 w 12192000"/>
                <a:gd name="connsiteY234" fmla="*/ 547789 h 897199"/>
                <a:gd name="connsiteX235" fmla="*/ 1508778 w 12192000"/>
                <a:gd name="connsiteY235" fmla="*/ 342637 h 897199"/>
                <a:gd name="connsiteX236" fmla="*/ 1334911 w 12192000"/>
                <a:gd name="connsiteY236" fmla="*/ 610383 h 897199"/>
                <a:gd name="connsiteX237" fmla="*/ 1529640 w 12192000"/>
                <a:gd name="connsiteY237" fmla="*/ 836421 h 897199"/>
                <a:gd name="connsiteX238" fmla="*/ 1695391 w 12192000"/>
                <a:gd name="connsiteY238" fmla="*/ 792358 h 897199"/>
                <a:gd name="connsiteX239" fmla="*/ 1695391 w 12192000"/>
                <a:gd name="connsiteY239" fmla="*/ 866521 h 897199"/>
                <a:gd name="connsiteX240" fmla="*/ 1523847 w 12192000"/>
                <a:gd name="connsiteY240" fmla="*/ 899008 h 897199"/>
                <a:gd name="connsiteX241" fmla="*/ 1254915 w 12192000"/>
                <a:gd name="connsiteY241" fmla="*/ 589505 h 897199"/>
                <a:gd name="connsiteX242" fmla="*/ 1504147 w 12192000"/>
                <a:gd name="connsiteY242" fmla="*/ 280026 h 897199"/>
                <a:gd name="connsiteX243" fmla="*/ 1739447 w 12192000"/>
                <a:gd name="connsiteY243" fmla="*/ 573249 h 897199"/>
                <a:gd name="connsiteX244" fmla="*/ 1739447 w 12192000"/>
                <a:gd name="connsiteY244" fmla="*/ 610359 h 897199"/>
                <a:gd name="connsiteX245" fmla="*/ 1048633 w 12192000"/>
                <a:gd name="connsiteY245" fmla="*/ 885100 h 897199"/>
                <a:gd name="connsiteX246" fmla="*/ 1048633 w 12192000"/>
                <a:gd name="connsiteY246" fmla="*/ 532743 h 897199"/>
                <a:gd name="connsiteX247" fmla="*/ 908375 w 12192000"/>
                <a:gd name="connsiteY247" fmla="*/ 342661 h 897199"/>
                <a:gd name="connsiteX248" fmla="*/ 733346 w 12192000"/>
                <a:gd name="connsiteY248" fmla="*/ 568675 h 897199"/>
                <a:gd name="connsiteX249" fmla="*/ 733346 w 12192000"/>
                <a:gd name="connsiteY249" fmla="*/ 885132 h 897199"/>
                <a:gd name="connsiteX250" fmla="*/ 660393 w 12192000"/>
                <a:gd name="connsiteY250" fmla="*/ 885132 h 897199"/>
                <a:gd name="connsiteX251" fmla="*/ 660393 w 12192000"/>
                <a:gd name="connsiteY251" fmla="*/ 15789 h 897199"/>
                <a:gd name="connsiteX252" fmla="*/ 733402 w 12192000"/>
                <a:gd name="connsiteY252" fmla="*/ 15789 h 897199"/>
                <a:gd name="connsiteX253" fmla="*/ 733402 w 12192000"/>
                <a:gd name="connsiteY253" fmla="*/ 393638 h 897199"/>
                <a:gd name="connsiteX254" fmla="*/ 735734 w 12192000"/>
                <a:gd name="connsiteY254" fmla="*/ 393638 h 897199"/>
                <a:gd name="connsiteX255" fmla="*/ 920039 w 12192000"/>
                <a:gd name="connsiteY255" fmla="*/ 280066 h 897199"/>
                <a:gd name="connsiteX256" fmla="*/ 1121731 w 12192000"/>
                <a:gd name="connsiteY256" fmla="*/ 531573 h 897199"/>
                <a:gd name="connsiteX257" fmla="*/ 1121731 w 12192000"/>
                <a:gd name="connsiteY257" fmla="*/ 885124 h 897199"/>
                <a:gd name="connsiteX258" fmla="*/ 325373 w 12192000"/>
                <a:gd name="connsiteY258" fmla="*/ 145576 h 897199"/>
                <a:gd name="connsiteX259" fmla="*/ 325373 w 12192000"/>
                <a:gd name="connsiteY259" fmla="*/ 885100 h 897199"/>
                <a:gd name="connsiteX260" fmla="*/ 245410 w 12192000"/>
                <a:gd name="connsiteY260" fmla="*/ 885100 h 897199"/>
                <a:gd name="connsiteX261" fmla="*/ 245410 w 12192000"/>
                <a:gd name="connsiteY261" fmla="*/ 145600 h 897199"/>
                <a:gd name="connsiteX262" fmla="*/ 6649 w 12192000"/>
                <a:gd name="connsiteY262" fmla="*/ 145600 h 897199"/>
                <a:gd name="connsiteX263" fmla="*/ 6649 w 12192000"/>
                <a:gd name="connsiteY263" fmla="*/ 76060 h 897199"/>
                <a:gd name="connsiteX264" fmla="*/ 564190 w 12192000"/>
                <a:gd name="connsiteY264" fmla="*/ 76060 h 897199"/>
                <a:gd name="connsiteX265" fmla="*/ 564190 w 12192000"/>
                <a:gd name="connsiteY265" fmla="*/ 145600 h 897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</a:cxnLst>
              <a:rect l="l" t="t" r="r" b="b"/>
              <a:pathLst>
                <a:path w="12192000" h="897199">
                  <a:moveTo>
                    <a:pt x="12198649" y="885124"/>
                  </a:moveTo>
                  <a:lnTo>
                    <a:pt x="12097839" y="885124"/>
                  </a:lnTo>
                  <a:lnTo>
                    <a:pt x="11805730" y="581421"/>
                  </a:lnTo>
                  <a:lnTo>
                    <a:pt x="11805730" y="885124"/>
                  </a:lnTo>
                  <a:lnTo>
                    <a:pt x="11732688" y="885124"/>
                  </a:lnTo>
                  <a:lnTo>
                    <a:pt x="11732688" y="15789"/>
                  </a:lnTo>
                  <a:lnTo>
                    <a:pt x="11805730" y="15789"/>
                  </a:lnTo>
                  <a:lnTo>
                    <a:pt x="11805730" y="536236"/>
                  </a:lnTo>
                  <a:lnTo>
                    <a:pt x="12070007" y="293982"/>
                  </a:lnTo>
                  <a:lnTo>
                    <a:pt x="12163887" y="293982"/>
                  </a:lnTo>
                  <a:lnTo>
                    <a:pt x="11875270" y="555961"/>
                  </a:lnTo>
                  <a:lnTo>
                    <a:pt x="12198649" y="885124"/>
                  </a:lnTo>
                  <a:close/>
                  <a:moveTo>
                    <a:pt x="11444120" y="342661"/>
                  </a:moveTo>
                  <a:cubicBezTo>
                    <a:pt x="11368811" y="342661"/>
                    <a:pt x="11316608" y="365822"/>
                    <a:pt x="11316608" y="441203"/>
                  </a:cubicBezTo>
                  <a:cubicBezTo>
                    <a:pt x="11316608" y="551346"/>
                    <a:pt x="11607548" y="537430"/>
                    <a:pt x="11607548" y="730989"/>
                  </a:cubicBezTo>
                  <a:cubicBezTo>
                    <a:pt x="11607548" y="856178"/>
                    <a:pt x="11490475" y="899088"/>
                    <a:pt x="11401218" y="899088"/>
                  </a:cubicBezTo>
                  <a:cubicBezTo>
                    <a:pt x="11344424" y="899088"/>
                    <a:pt x="11287622" y="892118"/>
                    <a:pt x="11235475" y="871248"/>
                  </a:cubicBezTo>
                  <a:lnTo>
                    <a:pt x="11242445" y="799384"/>
                  </a:lnTo>
                  <a:cubicBezTo>
                    <a:pt x="11286468" y="821424"/>
                    <a:pt x="11339793" y="836485"/>
                    <a:pt x="11396595" y="836485"/>
                  </a:cubicBezTo>
                  <a:cubicBezTo>
                    <a:pt x="11466136" y="836485"/>
                    <a:pt x="11527584" y="798214"/>
                    <a:pt x="11527584" y="730989"/>
                  </a:cubicBezTo>
                  <a:cubicBezTo>
                    <a:pt x="11527584" y="590731"/>
                    <a:pt x="11243590" y="612770"/>
                    <a:pt x="11243590" y="441203"/>
                  </a:cubicBezTo>
                  <a:cubicBezTo>
                    <a:pt x="11243590" y="324130"/>
                    <a:pt x="11338647" y="280106"/>
                    <a:pt x="11436004" y="280106"/>
                  </a:cubicBezTo>
                  <a:cubicBezTo>
                    <a:pt x="11467289" y="280106"/>
                    <a:pt x="11529884" y="287076"/>
                    <a:pt x="11582055" y="306761"/>
                  </a:cubicBezTo>
                  <a:lnTo>
                    <a:pt x="11575085" y="370533"/>
                  </a:lnTo>
                  <a:cubicBezTo>
                    <a:pt x="11536830" y="353116"/>
                    <a:pt x="11484682" y="342701"/>
                    <a:pt x="11444120" y="342701"/>
                  </a:cubicBezTo>
                  <a:close/>
                  <a:moveTo>
                    <a:pt x="11036115" y="38950"/>
                  </a:moveTo>
                  <a:lnTo>
                    <a:pt x="11109148" y="38950"/>
                  </a:lnTo>
                  <a:lnTo>
                    <a:pt x="11109148" y="136339"/>
                  </a:lnTo>
                  <a:lnTo>
                    <a:pt x="11036115" y="136339"/>
                  </a:lnTo>
                  <a:lnTo>
                    <a:pt x="11036115" y="38950"/>
                  </a:lnTo>
                  <a:close/>
                  <a:moveTo>
                    <a:pt x="11036115" y="885124"/>
                  </a:moveTo>
                  <a:lnTo>
                    <a:pt x="11036115" y="293982"/>
                  </a:lnTo>
                  <a:lnTo>
                    <a:pt x="11109148" y="293982"/>
                  </a:lnTo>
                  <a:lnTo>
                    <a:pt x="11109148" y="885124"/>
                  </a:lnTo>
                  <a:close/>
                  <a:moveTo>
                    <a:pt x="10570226" y="145600"/>
                  </a:moveTo>
                  <a:lnTo>
                    <a:pt x="10487892" y="145600"/>
                  </a:lnTo>
                  <a:lnTo>
                    <a:pt x="10487892" y="434217"/>
                  </a:lnTo>
                  <a:lnTo>
                    <a:pt x="10572525" y="434217"/>
                  </a:lnTo>
                  <a:cubicBezTo>
                    <a:pt x="10666405" y="434217"/>
                    <a:pt x="10774209" y="398309"/>
                    <a:pt x="10774209" y="285859"/>
                  </a:cubicBezTo>
                  <a:cubicBezTo>
                    <a:pt x="10774209" y="153724"/>
                    <a:pt x="10680321" y="145600"/>
                    <a:pt x="10570226" y="145600"/>
                  </a:cubicBezTo>
                  <a:close/>
                  <a:moveTo>
                    <a:pt x="10674529" y="472472"/>
                  </a:moveTo>
                  <a:lnTo>
                    <a:pt x="10674529" y="474795"/>
                  </a:lnTo>
                  <a:cubicBezTo>
                    <a:pt x="10739423" y="482895"/>
                    <a:pt x="10753339" y="517673"/>
                    <a:pt x="10778855" y="572176"/>
                  </a:cubicBezTo>
                  <a:lnTo>
                    <a:pt x="10916799" y="885124"/>
                  </a:lnTo>
                  <a:lnTo>
                    <a:pt x="10828671" y="885124"/>
                  </a:lnTo>
                  <a:lnTo>
                    <a:pt x="10711598" y="611561"/>
                  </a:lnTo>
                  <a:cubicBezTo>
                    <a:pt x="10665235" y="507274"/>
                    <a:pt x="10630473" y="503757"/>
                    <a:pt x="10553987" y="503757"/>
                  </a:cubicBezTo>
                  <a:lnTo>
                    <a:pt x="10487892" y="503757"/>
                  </a:lnTo>
                  <a:lnTo>
                    <a:pt x="10487892" y="885108"/>
                  </a:lnTo>
                  <a:lnTo>
                    <a:pt x="10407928" y="885108"/>
                  </a:lnTo>
                  <a:lnTo>
                    <a:pt x="10407928" y="76060"/>
                  </a:lnTo>
                  <a:lnTo>
                    <a:pt x="10616581" y="76060"/>
                  </a:lnTo>
                  <a:cubicBezTo>
                    <a:pt x="10760285" y="76060"/>
                    <a:pt x="10854188" y="137484"/>
                    <a:pt x="10854188" y="285859"/>
                  </a:cubicBezTo>
                  <a:cubicBezTo>
                    <a:pt x="10854188" y="390185"/>
                    <a:pt x="10774209" y="459710"/>
                    <a:pt x="10674529" y="472472"/>
                  </a:cubicBezTo>
                  <a:close/>
                  <a:moveTo>
                    <a:pt x="9970977" y="77229"/>
                  </a:moveTo>
                  <a:cubicBezTo>
                    <a:pt x="9955908" y="69114"/>
                    <a:pt x="9933916" y="64483"/>
                    <a:pt x="9913053" y="64483"/>
                  </a:cubicBezTo>
                  <a:cubicBezTo>
                    <a:pt x="9813350" y="64483"/>
                    <a:pt x="9823773" y="172263"/>
                    <a:pt x="9823773" y="242981"/>
                  </a:cubicBezTo>
                  <a:lnTo>
                    <a:pt x="9823773" y="293982"/>
                  </a:lnTo>
                  <a:lnTo>
                    <a:pt x="9957061" y="293982"/>
                  </a:lnTo>
                  <a:lnTo>
                    <a:pt x="9957061" y="356577"/>
                  </a:lnTo>
                  <a:lnTo>
                    <a:pt x="9823773" y="356577"/>
                  </a:lnTo>
                  <a:lnTo>
                    <a:pt x="9823773" y="885124"/>
                  </a:lnTo>
                  <a:lnTo>
                    <a:pt x="9750755" y="885124"/>
                  </a:lnTo>
                  <a:lnTo>
                    <a:pt x="9750755" y="356577"/>
                  </a:lnTo>
                  <a:lnTo>
                    <a:pt x="9631383" y="356577"/>
                  </a:lnTo>
                  <a:lnTo>
                    <a:pt x="9631383" y="293982"/>
                  </a:lnTo>
                  <a:lnTo>
                    <a:pt x="9750755" y="293982"/>
                  </a:lnTo>
                  <a:lnTo>
                    <a:pt x="9750755" y="251096"/>
                  </a:lnTo>
                  <a:cubicBezTo>
                    <a:pt x="9750755" y="127061"/>
                    <a:pt x="9755378" y="1889"/>
                    <a:pt x="9907229" y="1889"/>
                  </a:cubicBezTo>
                  <a:cubicBezTo>
                    <a:pt x="9930463" y="1889"/>
                    <a:pt x="9961708" y="5342"/>
                    <a:pt x="9975624" y="13465"/>
                  </a:cubicBezTo>
                  <a:lnTo>
                    <a:pt x="9970977" y="77229"/>
                  </a:lnTo>
                  <a:close/>
                  <a:moveTo>
                    <a:pt x="9292942" y="342661"/>
                  </a:moveTo>
                  <a:cubicBezTo>
                    <a:pt x="9165430" y="342661"/>
                    <a:pt x="9097060" y="452780"/>
                    <a:pt x="9097060" y="589545"/>
                  </a:cubicBezTo>
                  <a:cubicBezTo>
                    <a:pt x="9097060" y="726310"/>
                    <a:pt x="9165430" y="836446"/>
                    <a:pt x="9292942" y="836446"/>
                  </a:cubicBezTo>
                  <a:cubicBezTo>
                    <a:pt x="9420454" y="836446"/>
                    <a:pt x="9488825" y="726302"/>
                    <a:pt x="9488825" y="589545"/>
                  </a:cubicBezTo>
                  <a:cubicBezTo>
                    <a:pt x="9488825" y="452788"/>
                    <a:pt x="9420431" y="342661"/>
                    <a:pt x="9292942" y="342661"/>
                  </a:cubicBezTo>
                  <a:close/>
                  <a:moveTo>
                    <a:pt x="9292942" y="899048"/>
                  </a:moveTo>
                  <a:cubicBezTo>
                    <a:pt x="9101682" y="899048"/>
                    <a:pt x="9017048" y="750666"/>
                    <a:pt x="9017048" y="589545"/>
                  </a:cubicBezTo>
                  <a:cubicBezTo>
                    <a:pt x="9017048" y="428424"/>
                    <a:pt x="9101682" y="280066"/>
                    <a:pt x="9292942" y="280066"/>
                  </a:cubicBezTo>
                  <a:cubicBezTo>
                    <a:pt x="9484202" y="280066"/>
                    <a:pt x="9568813" y="428416"/>
                    <a:pt x="9568813" y="589545"/>
                  </a:cubicBezTo>
                  <a:cubicBezTo>
                    <a:pt x="9568813" y="750674"/>
                    <a:pt x="9484179" y="899040"/>
                    <a:pt x="9292942" y="899040"/>
                  </a:cubicBezTo>
                  <a:close/>
                  <a:moveTo>
                    <a:pt x="8381940" y="342661"/>
                  </a:moveTo>
                  <a:cubicBezTo>
                    <a:pt x="8274144" y="342661"/>
                    <a:pt x="8208089" y="450432"/>
                    <a:pt x="8208089" y="547813"/>
                  </a:cubicBezTo>
                  <a:lnTo>
                    <a:pt x="8532661" y="547813"/>
                  </a:lnTo>
                  <a:cubicBezTo>
                    <a:pt x="8532661" y="444656"/>
                    <a:pt x="8490929" y="342661"/>
                    <a:pt x="8381956" y="342661"/>
                  </a:cubicBezTo>
                  <a:close/>
                  <a:moveTo>
                    <a:pt x="8208089" y="610407"/>
                  </a:moveTo>
                  <a:cubicBezTo>
                    <a:pt x="8208089" y="735596"/>
                    <a:pt x="8275306" y="836446"/>
                    <a:pt x="8402826" y="836446"/>
                  </a:cubicBezTo>
                  <a:cubicBezTo>
                    <a:pt x="8456143" y="836446"/>
                    <a:pt x="8533791" y="814414"/>
                    <a:pt x="8568569" y="792382"/>
                  </a:cubicBezTo>
                  <a:lnTo>
                    <a:pt x="8568569" y="866545"/>
                  </a:lnTo>
                  <a:cubicBezTo>
                    <a:pt x="8517591" y="887415"/>
                    <a:pt x="8451496" y="899032"/>
                    <a:pt x="8397025" y="899032"/>
                  </a:cubicBezTo>
                  <a:cubicBezTo>
                    <a:pt x="8201119" y="899032"/>
                    <a:pt x="8128125" y="766889"/>
                    <a:pt x="8128125" y="589529"/>
                  </a:cubicBezTo>
                  <a:cubicBezTo>
                    <a:pt x="8128125" y="408708"/>
                    <a:pt x="8227781" y="280050"/>
                    <a:pt x="8377333" y="280050"/>
                  </a:cubicBezTo>
                  <a:cubicBezTo>
                    <a:pt x="8544230" y="280050"/>
                    <a:pt x="8612624" y="414484"/>
                    <a:pt x="8612624" y="573274"/>
                  </a:cubicBezTo>
                  <a:lnTo>
                    <a:pt x="8612624" y="610383"/>
                  </a:lnTo>
                  <a:close/>
                  <a:moveTo>
                    <a:pt x="7921843" y="342661"/>
                  </a:moveTo>
                  <a:cubicBezTo>
                    <a:pt x="7779237" y="342661"/>
                    <a:pt x="7699274" y="445810"/>
                    <a:pt x="7699274" y="589545"/>
                  </a:cubicBezTo>
                  <a:cubicBezTo>
                    <a:pt x="7699274" y="724003"/>
                    <a:pt x="7780415" y="836446"/>
                    <a:pt x="7913720" y="836446"/>
                  </a:cubicBezTo>
                  <a:cubicBezTo>
                    <a:pt x="7960075" y="836446"/>
                    <a:pt x="8002960" y="826030"/>
                    <a:pt x="8047008" y="809767"/>
                  </a:cubicBezTo>
                  <a:lnTo>
                    <a:pt x="8053978" y="878178"/>
                  </a:lnTo>
                  <a:cubicBezTo>
                    <a:pt x="8004130" y="895547"/>
                    <a:pt x="7957775" y="899048"/>
                    <a:pt x="7902127" y="899048"/>
                  </a:cubicBezTo>
                  <a:cubicBezTo>
                    <a:pt x="7712045" y="899048"/>
                    <a:pt x="7619319" y="754119"/>
                    <a:pt x="7619319" y="589545"/>
                  </a:cubicBezTo>
                  <a:cubicBezTo>
                    <a:pt x="7619319" y="407554"/>
                    <a:pt x="7736392" y="280066"/>
                    <a:pt x="7911428" y="280066"/>
                  </a:cubicBezTo>
                  <a:cubicBezTo>
                    <a:pt x="7982122" y="280066"/>
                    <a:pt x="8033148" y="296282"/>
                    <a:pt x="8054034" y="303228"/>
                  </a:cubicBezTo>
                  <a:lnTo>
                    <a:pt x="8048242" y="372768"/>
                  </a:lnTo>
                  <a:cubicBezTo>
                    <a:pt x="8008809" y="355399"/>
                    <a:pt x="7961284" y="342661"/>
                    <a:pt x="7921899" y="342661"/>
                  </a:cubicBezTo>
                  <a:close/>
                  <a:moveTo>
                    <a:pt x="7413005" y="885124"/>
                  </a:moveTo>
                  <a:lnTo>
                    <a:pt x="7413005" y="525773"/>
                  </a:lnTo>
                  <a:cubicBezTo>
                    <a:pt x="7413005" y="414500"/>
                    <a:pt x="7373596" y="342661"/>
                    <a:pt x="7272746" y="342661"/>
                  </a:cubicBezTo>
                  <a:cubicBezTo>
                    <a:pt x="7139458" y="342661"/>
                    <a:pt x="7097726" y="459726"/>
                    <a:pt x="7097726" y="558252"/>
                  </a:cubicBezTo>
                  <a:lnTo>
                    <a:pt x="7097726" y="885124"/>
                  </a:lnTo>
                  <a:lnTo>
                    <a:pt x="7024708" y="885124"/>
                  </a:lnTo>
                  <a:lnTo>
                    <a:pt x="7024708" y="433063"/>
                  </a:lnTo>
                  <a:cubicBezTo>
                    <a:pt x="7024708" y="387862"/>
                    <a:pt x="7024708" y="341507"/>
                    <a:pt x="7020062" y="293982"/>
                  </a:cubicBezTo>
                  <a:lnTo>
                    <a:pt x="7090756" y="293982"/>
                  </a:lnTo>
                  <a:lnTo>
                    <a:pt x="7090756" y="399431"/>
                  </a:lnTo>
                  <a:lnTo>
                    <a:pt x="7093103" y="399431"/>
                  </a:lnTo>
                  <a:cubicBezTo>
                    <a:pt x="7117418" y="346130"/>
                    <a:pt x="7161474" y="280058"/>
                    <a:pt x="7284363" y="280058"/>
                  </a:cubicBezTo>
                  <a:cubicBezTo>
                    <a:pt x="7430422" y="280058"/>
                    <a:pt x="7486046" y="377431"/>
                    <a:pt x="7486046" y="507250"/>
                  </a:cubicBezTo>
                  <a:lnTo>
                    <a:pt x="7486046" y="885116"/>
                  </a:lnTo>
                  <a:close/>
                  <a:moveTo>
                    <a:pt x="6660783" y="342661"/>
                  </a:moveTo>
                  <a:cubicBezTo>
                    <a:pt x="6552979" y="342661"/>
                    <a:pt x="6486932" y="450432"/>
                    <a:pt x="6486932" y="547813"/>
                  </a:cubicBezTo>
                  <a:lnTo>
                    <a:pt x="6811464" y="547813"/>
                  </a:lnTo>
                  <a:cubicBezTo>
                    <a:pt x="6811464" y="444656"/>
                    <a:pt x="6769732" y="342661"/>
                    <a:pt x="6660807" y="342661"/>
                  </a:cubicBezTo>
                  <a:close/>
                  <a:moveTo>
                    <a:pt x="6486932" y="610407"/>
                  </a:moveTo>
                  <a:cubicBezTo>
                    <a:pt x="6486932" y="735596"/>
                    <a:pt x="6554157" y="836446"/>
                    <a:pt x="6681669" y="836446"/>
                  </a:cubicBezTo>
                  <a:cubicBezTo>
                    <a:pt x="6734970" y="836446"/>
                    <a:pt x="6812634" y="814414"/>
                    <a:pt x="6847412" y="792382"/>
                  </a:cubicBezTo>
                  <a:lnTo>
                    <a:pt x="6847412" y="866545"/>
                  </a:lnTo>
                  <a:cubicBezTo>
                    <a:pt x="6796419" y="887415"/>
                    <a:pt x="6730347" y="899032"/>
                    <a:pt x="6675869" y="899032"/>
                  </a:cubicBezTo>
                  <a:cubicBezTo>
                    <a:pt x="6479970" y="899032"/>
                    <a:pt x="6406969" y="766889"/>
                    <a:pt x="6406969" y="589529"/>
                  </a:cubicBezTo>
                  <a:cubicBezTo>
                    <a:pt x="6406969" y="408708"/>
                    <a:pt x="6506624" y="280050"/>
                    <a:pt x="6656128" y="280050"/>
                  </a:cubicBezTo>
                  <a:cubicBezTo>
                    <a:pt x="6823041" y="280050"/>
                    <a:pt x="6891436" y="414484"/>
                    <a:pt x="6891436" y="573274"/>
                  </a:cubicBezTo>
                  <a:lnTo>
                    <a:pt x="6891436" y="610383"/>
                  </a:lnTo>
                  <a:close/>
                  <a:moveTo>
                    <a:pt x="6199429" y="38950"/>
                  </a:moveTo>
                  <a:lnTo>
                    <a:pt x="6272494" y="38950"/>
                  </a:lnTo>
                  <a:lnTo>
                    <a:pt x="6272494" y="136339"/>
                  </a:lnTo>
                  <a:lnTo>
                    <a:pt x="6199429" y="136339"/>
                  </a:lnTo>
                  <a:lnTo>
                    <a:pt x="6199429" y="38950"/>
                  </a:lnTo>
                  <a:close/>
                  <a:moveTo>
                    <a:pt x="6199429" y="885124"/>
                  </a:moveTo>
                  <a:lnTo>
                    <a:pt x="6199429" y="293982"/>
                  </a:lnTo>
                  <a:lnTo>
                    <a:pt x="6272494" y="293982"/>
                  </a:lnTo>
                  <a:lnTo>
                    <a:pt x="6272494" y="885124"/>
                  </a:lnTo>
                  <a:close/>
                  <a:moveTo>
                    <a:pt x="5949116" y="342661"/>
                  </a:moveTo>
                  <a:cubicBezTo>
                    <a:pt x="5806510" y="342661"/>
                    <a:pt x="5726570" y="445810"/>
                    <a:pt x="5726570" y="589545"/>
                  </a:cubicBezTo>
                  <a:cubicBezTo>
                    <a:pt x="5726570" y="724003"/>
                    <a:pt x="5807687" y="836446"/>
                    <a:pt x="5940992" y="836446"/>
                  </a:cubicBezTo>
                  <a:cubicBezTo>
                    <a:pt x="5987347" y="836446"/>
                    <a:pt x="6030233" y="826030"/>
                    <a:pt x="6074280" y="809767"/>
                  </a:cubicBezTo>
                  <a:lnTo>
                    <a:pt x="6081250" y="878178"/>
                  </a:lnTo>
                  <a:cubicBezTo>
                    <a:pt x="6031402" y="895547"/>
                    <a:pt x="5985048" y="899040"/>
                    <a:pt x="5929399" y="899040"/>
                  </a:cubicBezTo>
                  <a:cubicBezTo>
                    <a:pt x="5739317" y="899040"/>
                    <a:pt x="5646591" y="754111"/>
                    <a:pt x="5646591" y="589537"/>
                  </a:cubicBezTo>
                  <a:cubicBezTo>
                    <a:pt x="5646591" y="407546"/>
                    <a:pt x="5763688" y="280058"/>
                    <a:pt x="5938701" y="280058"/>
                  </a:cubicBezTo>
                  <a:cubicBezTo>
                    <a:pt x="6009419" y="280058"/>
                    <a:pt x="6060420" y="296274"/>
                    <a:pt x="6081306" y="303220"/>
                  </a:cubicBezTo>
                  <a:lnTo>
                    <a:pt x="6075514" y="372760"/>
                  </a:lnTo>
                  <a:cubicBezTo>
                    <a:pt x="6036081" y="355391"/>
                    <a:pt x="5988581" y="342653"/>
                    <a:pt x="5949172" y="342653"/>
                  </a:cubicBezTo>
                  <a:close/>
                  <a:moveTo>
                    <a:pt x="5347551" y="131708"/>
                  </a:moveTo>
                  <a:cubicBezTo>
                    <a:pt x="5264087" y="131708"/>
                    <a:pt x="5172555" y="166470"/>
                    <a:pt x="5172555" y="270789"/>
                  </a:cubicBezTo>
                  <a:cubicBezTo>
                    <a:pt x="5172555" y="433063"/>
                    <a:pt x="5543434" y="434225"/>
                    <a:pt x="5543434" y="670678"/>
                  </a:cubicBezTo>
                  <a:cubicBezTo>
                    <a:pt x="5543442" y="834146"/>
                    <a:pt x="5403192" y="899040"/>
                    <a:pt x="5278003" y="899040"/>
                  </a:cubicBezTo>
                  <a:cubicBezTo>
                    <a:pt x="5199193" y="899040"/>
                    <a:pt x="5137800" y="882792"/>
                    <a:pt x="5094890" y="864254"/>
                  </a:cubicBezTo>
                  <a:lnTo>
                    <a:pt x="5103006" y="781943"/>
                  </a:lnTo>
                  <a:cubicBezTo>
                    <a:pt x="5150515" y="812082"/>
                    <a:pt x="5206163" y="829467"/>
                    <a:pt x="5281504" y="829467"/>
                  </a:cubicBezTo>
                  <a:cubicBezTo>
                    <a:pt x="5381176" y="829467"/>
                    <a:pt x="5463463" y="778474"/>
                    <a:pt x="5463463" y="663700"/>
                  </a:cubicBezTo>
                  <a:cubicBezTo>
                    <a:pt x="5463463" y="504927"/>
                    <a:pt x="5092567" y="485210"/>
                    <a:pt x="5092567" y="273104"/>
                  </a:cubicBezTo>
                  <a:cubicBezTo>
                    <a:pt x="5092567" y="143269"/>
                    <a:pt x="5206163" y="62136"/>
                    <a:pt x="5348721" y="62136"/>
                  </a:cubicBezTo>
                  <a:cubicBezTo>
                    <a:pt x="5388146" y="62136"/>
                    <a:pt x="5451870" y="67928"/>
                    <a:pt x="5507494" y="88798"/>
                  </a:cubicBezTo>
                  <a:lnTo>
                    <a:pt x="5494756" y="161831"/>
                  </a:lnTo>
                  <a:cubicBezTo>
                    <a:pt x="5458824" y="142099"/>
                    <a:pt x="5402046" y="131700"/>
                    <a:pt x="5347551" y="131700"/>
                  </a:cubicBezTo>
                  <a:close/>
                  <a:moveTo>
                    <a:pt x="4231388" y="482895"/>
                  </a:moveTo>
                  <a:cubicBezTo>
                    <a:pt x="4154901" y="513027"/>
                    <a:pt x="4079561" y="580252"/>
                    <a:pt x="4079561" y="669565"/>
                  </a:cubicBezTo>
                  <a:cubicBezTo>
                    <a:pt x="4079561" y="779684"/>
                    <a:pt x="4169963" y="836477"/>
                    <a:pt x="4267320" y="836477"/>
                  </a:cubicBezTo>
                  <a:cubicBezTo>
                    <a:pt x="4340337" y="836477"/>
                    <a:pt x="4420341" y="799376"/>
                    <a:pt x="4466680" y="742574"/>
                  </a:cubicBezTo>
                  <a:lnTo>
                    <a:pt x="4231388" y="482927"/>
                  </a:lnTo>
                  <a:close/>
                  <a:moveTo>
                    <a:pt x="4413379" y="241803"/>
                  </a:moveTo>
                  <a:cubicBezTo>
                    <a:pt x="4413379" y="165293"/>
                    <a:pt x="4367024" y="124738"/>
                    <a:pt x="4298605" y="124738"/>
                  </a:cubicBezTo>
                  <a:cubicBezTo>
                    <a:pt x="4230186" y="124738"/>
                    <a:pt x="4165316" y="164147"/>
                    <a:pt x="4165316" y="242981"/>
                  </a:cubicBezTo>
                  <a:cubicBezTo>
                    <a:pt x="4165316" y="306721"/>
                    <a:pt x="4212873" y="358876"/>
                    <a:pt x="4256881" y="407554"/>
                  </a:cubicBezTo>
                  <a:cubicBezTo>
                    <a:pt x="4327591" y="373906"/>
                    <a:pt x="4413379" y="336836"/>
                    <a:pt x="4413379" y="241803"/>
                  </a:cubicBezTo>
                  <a:close/>
                  <a:moveTo>
                    <a:pt x="4698518" y="882800"/>
                  </a:moveTo>
                  <a:lnTo>
                    <a:pt x="4596539" y="882800"/>
                  </a:lnTo>
                  <a:lnTo>
                    <a:pt x="4510751" y="792398"/>
                  </a:lnTo>
                  <a:cubicBezTo>
                    <a:pt x="4444664" y="866561"/>
                    <a:pt x="4360078" y="899048"/>
                    <a:pt x="4264996" y="899048"/>
                  </a:cubicBezTo>
                  <a:cubicBezTo>
                    <a:pt x="4128239" y="899048"/>
                    <a:pt x="3999573" y="829475"/>
                    <a:pt x="3999573" y="673002"/>
                  </a:cubicBezTo>
                  <a:cubicBezTo>
                    <a:pt x="3999573" y="548982"/>
                    <a:pt x="4083014" y="479418"/>
                    <a:pt x="4190833" y="437710"/>
                  </a:cubicBezTo>
                  <a:cubicBezTo>
                    <a:pt x="4140977" y="380892"/>
                    <a:pt x="4085353" y="319467"/>
                    <a:pt x="4085353" y="238334"/>
                  </a:cubicBezTo>
                  <a:cubicBezTo>
                    <a:pt x="4085353" y="122415"/>
                    <a:pt x="4196626" y="62144"/>
                    <a:pt x="4303268" y="62144"/>
                  </a:cubicBezTo>
                  <a:cubicBezTo>
                    <a:pt x="4399455" y="62144"/>
                    <a:pt x="4493334" y="115469"/>
                    <a:pt x="4493334" y="229065"/>
                  </a:cubicBezTo>
                  <a:cubicBezTo>
                    <a:pt x="4493334" y="355399"/>
                    <a:pt x="4395978" y="400608"/>
                    <a:pt x="4298597" y="449286"/>
                  </a:cubicBezTo>
                  <a:lnTo>
                    <a:pt x="4511897" y="686902"/>
                  </a:lnTo>
                  <a:cubicBezTo>
                    <a:pt x="4562874" y="613900"/>
                    <a:pt x="4581437" y="528120"/>
                    <a:pt x="4581437" y="441163"/>
                  </a:cubicBezTo>
                  <a:lnTo>
                    <a:pt x="4650986" y="441163"/>
                  </a:lnTo>
                  <a:cubicBezTo>
                    <a:pt x="4650986" y="545489"/>
                    <a:pt x="4620846" y="652139"/>
                    <a:pt x="4560575" y="733249"/>
                  </a:cubicBezTo>
                  <a:lnTo>
                    <a:pt x="4698510" y="882800"/>
                  </a:lnTo>
                  <a:close/>
                  <a:moveTo>
                    <a:pt x="3535960" y="836446"/>
                  </a:moveTo>
                  <a:cubicBezTo>
                    <a:pt x="3563776" y="836446"/>
                    <a:pt x="3582339" y="830653"/>
                    <a:pt x="3603201" y="822529"/>
                  </a:cubicBezTo>
                  <a:lnTo>
                    <a:pt x="3607824" y="882800"/>
                  </a:lnTo>
                  <a:cubicBezTo>
                    <a:pt x="3590455" y="889754"/>
                    <a:pt x="3554523" y="899048"/>
                    <a:pt x="3518591" y="899048"/>
                  </a:cubicBezTo>
                  <a:cubicBezTo>
                    <a:pt x="3388804" y="899048"/>
                    <a:pt x="3384109" y="809767"/>
                    <a:pt x="3384109" y="701963"/>
                  </a:cubicBezTo>
                  <a:lnTo>
                    <a:pt x="3384109" y="356577"/>
                  </a:lnTo>
                  <a:lnTo>
                    <a:pt x="3268213" y="356577"/>
                  </a:lnTo>
                  <a:lnTo>
                    <a:pt x="3268213" y="293982"/>
                  </a:lnTo>
                  <a:lnTo>
                    <a:pt x="3384109" y="293982"/>
                  </a:lnTo>
                  <a:lnTo>
                    <a:pt x="3384109" y="151376"/>
                  </a:lnTo>
                  <a:lnTo>
                    <a:pt x="3457150" y="125884"/>
                  </a:lnTo>
                  <a:lnTo>
                    <a:pt x="3457150" y="293958"/>
                  </a:lnTo>
                  <a:lnTo>
                    <a:pt x="3591584" y="293958"/>
                  </a:lnTo>
                  <a:lnTo>
                    <a:pt x="3591584" y="356553"/>
                  </a:lnTo>
                  <a:lnTo>
                    <a:pt x="3457150" y="356553"/>
                  </a:lnTo>
                  <a:lnTo>
                    <a:pt x="3457150" y="739049"/>
                  </a:lnTo>
                  <a:cubicBezTo>
                    <a:pt x="3457150" y="792374"/>
                    <a:pt x="3476859" y="836421"/>
                    <a:pt x="3535960" y="836421"/>
                  </a:cubicBezTo>
                  <a:close/>
                  <a:moveTo>
                    <a:pt x="3176673" y="356553"/>
                  </a:moveTo>
                  <a:cubicBezTo>
                    <a:pt x="3060778" y="356553"/>
                    <a:pt x="3029469" y="486340"/>
                    <a:pt x="3029469" y="593014"/>
                  </a:cubicBezTo>
                  <a:lnTo>
                    <a:pt x="3029469" y="885100"/>
                  </a:lnTo>
                  <a:lnTo>
                    <a:pt x="2956451" y="885100"/>
                  </a:lnTo>
                  <a:lnTo>
                    <a:pt x="2956451" y="426117"/>
                  </a:lnTo>
                  <a:cubicBezTo>
                    <a:pt x="2956451" y="361223"/>
                    <a:pt x="2956451" y="336836"/>
                    <a:pt x="2951789" y="293982"/>
                  </a:cubicBezTo>
                  <a:lnTo>
                    <a:pt x="3024822" y="293982"/>
                  </a:lnTo>
                  <a:lnTo>
                    <a:pt x="3024822" y="407554"/>
                  </a:lnTo>
                  <a:lnTo>
                    <a:pt x="3027169" y="407554"/>
                  </a:lnTo>
                  <a:cubicBezTo>
                    <a:pt x="3053808" y="341507"/>
                    <a:pt x="3103656" y="280066"/>
                    <a:pt x="3178997" y="280066"/>
                  </a:cubicBezTo>
                  <a:cubicBezTo>
                    <a:pt x="3196366" y="280066"/>
                    <a:pt x="3217236" y="283535"/>
                    <a:pt x="3229974" y="287036"/>
                  </a:cubicBezTo>
                  <a:lnTo>
                    <a:pt x="3229974" y="363523"/>
                  </a:lnTo>
                  <a:cubicBezTo>
                    <a:pt x="3214929" y="358876"/>
                    <a:pt x="3195220" y="356577"/>
                    <a:pt x="3176673" y="356577"/>
                  </a:cubicBezTo>
                  <a:close/>
                  <a:moveTo>
                    <a:pt x="2483569" y="152546"/>
                  </a:moveTo>
                  <a:lnTo>
                    <a:pt x="2307402" y="598790"/>
                  </a:lnTo>
                  <a:lnTo>
                    <a:pt x="2658589" y="598790"/>
                  </a:lnTo>
                  <a:lnTo>
                    <a:pt x="2483569" y="152546"/>
                  </a:lnTo>
                  <a:close/>
                  <a:moveTo>
                    <a:pt x="2772185" y="885100"/>
                  </a:moveTo>
                  <a:lnTo>
                    <a:pt x="2685252" y="668355"/>
                  </a:lnTo>
                  <a:lnTo>
                    <a:pt x="2277247" y="668355"/>
                  </a:lnTo>
                  <a:lnTo>
                    <a:pt x="2190297" y="885100"/>
                  </a:lnTo>
                  <a:lnTo>
                    <a:pt x="2112665" y="885100"/>
                  </a:lnTo>
                  <a:lnTo>
                    <a:pt x="2444168" y="76036"/>
                  </a:lnTo>
                  <a:lnTo>
                    <a:pt x="2534570" y="76036"/>
                  </a:lnTo>
                  <a:lnTo>
                    <a:pt x="2855650" y="885100"/>
                  </a:lnTo>
                  <a:close/>
                  <a:moveTo>
                    <a:pt x="1508762" y="342637"/>
                  </a:moveTo>
                  <a:cubicBezTo>
                    <a:pt x="1400950" y="342637"/>
                    <a:pt x="1334911" y="450408"/>
                    <a:pt x="1334911" y="547789"/>
                  </a:cubicBezTo>
                  <a:lnTo>
                    <a:pt x="1659451" y="547789"/>
                  </a:lnTo>
                  <a:cubicBezTo>
                    <a:pt x="1659451" y="444632"/>
                    <a:pt x="1617727" y="342637"/>
                    <a:pt x="1508778" y="342637"/>
                  </a:cubicBezTo>
                  <a:close/>
                  <a:moveTo>
                    <a:pt x="1334911" y="610383"/>
                  </a:moveTo>
                  <a:cubicBezTo>
                    <a:pt x="1334911" y="735572"/>
                    <a:pt x="1402128" y="836421"/>
                    <a:pt x="1529640" y="836421"/>
                  </a:cubicBezTo>
                  <a:cubicBezTo>
                    <a:pt x="1582948" y="836421"/>
                    <a:pt x="1660613" y="814390"/>
                    <a:pt x="1695391" y="792358"/>
                  </a:cubicBezTo>
                  <a:lnTo>
                    <a:pt x="1695391" y="866521"/>
                  </a:lnTo>
                  <a:cubicBezTo>
                    <a:pt x="1644381" y="887391"/>
                    <a:pt x="1578318" y="899008"/>
                    <a:pt x="1523847" y="899008"/>
                  </a:cubicBezTo>
                  <a:cubicBezTo>
                    <a:pt x="1327956" y="899008"/>
                    <a:pt x="1254915" y="766865"/>
                    <a:pt x="1254915" y="589505"/>
                  </a:cubicBezTo>
                  <a:cubicBezTo>
                    <a:pt x="1254915" y="408684"/>
                    <a:pt x="1354611" y="280026"/>
                    <a:pt x="1504147" y="280026"/>
                  </a:cubicBezTo>
                  <a:cubicBezTo>
                    <a:pt x="1671060" y="280026"/>
                    <a:pt x="1739447" y="414460"/>
                    <a:pt x="1739447" y="573249"/>
                  </a:cubicBezTo>
                  <a:lnTo>
                    <a:pt x="1739447" y="610359"/>
                  </a:lnTo>
                  <a:close/>
                  <a:moveTo>
                    <a:pt x="1048633" y="885100"/>
                  </a:moveTo>
                  <a:lnTo>
                    <a:pt x="1048633" y="532743"/>
                  </a:lnTo>
                  <a:cubicBezTo>
                    <a:pt x="1048633" y="430740"/>
                    <a:pt x="1028933" y="342661"/>
                    <a:pt x="908375" y="342661"/>
                  </a:cubicBezTo>
                  <a:cubicBezTo>
                    <a:pt x="778587" y="342661"/>
                    <a:pt x="733346" y="465526"/>
                    <a:pt x="733346" y="568675"/>
                  </a:cubicBezTo>
                  <a:lnTo>
                    <a:pt x="733346" y="885132"/>
                  </a:lnTo>
                  <a:lnTo>
                    <a:pt x="660393" y="885132"/>
                  </a:lnTo>
                  <a:lnTo>
                    <a:pt x="660393" y="15789"/>
                  </a:lnTo>
                  <a:lnTo>
                    <a:pt x="733402" y="15789"/>
                  </a:lnTo>
                  <a:lnTo>
                    <a:pt x="733402" y="393638"/>
                  </a:lnTo>
                  <a:lnTo>
                    <a:pt x="735734" y="393638"/>
                  </a:lnTo>
                  <a:cubicBezTo>
                    <a:pt x="767043" y="328745"/>
                    <a:pt x="833098" y="280066"/>
                    <a:pt x="920039" y="280066"/>
                  </a:cubicBezTo>
                  <a:cubicBezTo>
                    <a:pt x="1078837" y="280066"/>
                    <a:pt x="1121731" y="385539"/>
                    <a:pt x="1121731" y="531573"/>
                  </a:cubicBezTo>
                  <a:lnTo>
                    <a:pt x="1121731" y="885124"/>
                  </a:lnTo>
                  <a:close/>
                  <a:moveTo>
                    <a:pt x="325373" y="145576"/>
                  </a:moveTo>
                  <a:lnTo>
                    <a:pt x="325373" y="885100"/>
                  </a:lnTo>
                  <a:lnTo>
                    <a:pt x="245410" y="885100"/>
                  </a:lnTo>
                  <a:lnTo>
                    <a:pt x="245410" y="145600"/>
                  </a:lnTo>
                  <a:lnTo>
                    <a:pt x="6649" y="145600"/>
                  </a:lnTo>
                  <a:lnTo>
                    <a:pt x="6649" y="76060"/>
                  </a:lnTo>
                  <a:lnTo>
                    <a:pt x="564190" y="76060"/>
                  </a:lnTo>
                  <a:lnTo>
                    <a:pt x="564190" y="145600"/>
                  </a:lnTo>
                  <a:close/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  <p:sp>
          <p:nvSpPr>
            <p:cNvPr id="7" name="Forme libre : forme 24">
              <a:extLst>
                <a:ext uri="{FF2B5EF4-FFF2-40B4-BE49-F238E27FC236}">
                  <a16:creationId xmlns:a16="http://schemas.microsoft.com/office/drawing/2014/main" id="{97546D95-3040-429A-8252-7B1A28ACC9A3}"/>
                </a:ext>
              </a:extLst>
            </p:cNvPr>
            <p:cNvSpPr/>
            <p:nvPr/>
          </p:nvSpPr>
          <p:spPr>
            <a:xfrm>
              <a:off x="-786557" y="8253511"/>
              <a:ext cx="12106540" cy="2183968"/>
            </a:xfrm>
            <a:custGeom>
              <a:avLst/>
              <a:gdLst>
                <a:gd name="connsiteX0" fmla="*/ 1817527 w 12106540"/>
                <a:gd name="connsiteY0" fmla="*/ 17639 h 2183968"/>
                <a:gd name="connsiteX1" fmla="*/ 2709919 w 12106540"/>
                <a:gd name="connsiteY1" fmla="*/ 219996 h 2183968"/>
                <a:gd name="connsiteX2" fmla="*/ 2399495 w 12106540"/>
                <a:gd name="connsiteY2" fmla="*/ 553709 h 2183968"/>
                <a:gd name="connsiteX3" fmla="*/ 1554275 w 12106540"/>
                <a:gd name="connsiteY3" fmla="*/ 421102 h 2183968"/>
                <a:gd name="connsiteX4" fmla="*/ 1093835 w 12106540"/>
                <a:gd name="connsiteY4" fmla="*/ 615663 h 2183968"/>
                <a:gd name="connsiteX5" fmla="*/ 2590034 w 12106540"/>
                <a:gd name="connsiteY5" fmla="*/ 1477163 h 2183968"/>
                <a:gd name="connsiteX6" fmla="*/ 1357920 w 12106540"/>
                <a:gd name="connsiteY6" fmla="*/ 2178888 h 2183968"/>
                <a:gd name="connsiteX7" fmla="*/ 6649 w 12106540"/>
                <a:gd name="connsiteY7" fmla="*/ 1870266 h 2183968"/>
                <a:gd name="connsiteX8" fmla="*/ 177127 w 12106540"/>
                <a:gd name="connsiteY8" fmla="*/ 1601366 h 2183968"/>
                <a:gd name="connsiteX9" fmla="*/ 315383 w 12106540"/>
                <a:gd name="connsiteY9" fmla="*/ 1540622 h 2183968"/>
                <a:gd name="connsiteX10" fmla="*/ 1266003 w 12106540"/>
                <a:gd name="connsiteY10" fmla="*/ 1757896 h 2183968"/>
                <a:gd name="connsiteX11" fmla="*/ 1878047 w 12106540"/>
                <a:gd name="connsiteY11" fmla="*/ 1547704 h 2183968"/>
                <a:gd name="connsiteX12" fmla="*/ 435781 w 12106540"/>
                <a:gd name="connsiteY12" fmla="*/ 659750 h 2183968"/>
                <a:gd name="connsiteX13" fmla="*/ 1817559 w 12106540"/>
                <a:gd name="connsiteY13" fmla="*/ 17639 h 2183968"/>
                <a:gd name="connsiteX14" fmla="*/ 5541880 w 12106540"/>
                <a:gd name="connsiteY14" fmla="*/ 339584 h 2183968"/>
                <a:gd name="connsiteX15" fmla="*/ 5124069 w 12106540"/>
                <a:gd name="connsiteY15" fmla="*/ 641084 h 2183968"/>
                <a:gd name="connsiteX16" fmla="*/ 4293630 w 12106540"/>
                <a:gd name="connsiteY16" fmla="*/ 471959 h 2183968"/>
                <a:gd name="connsiteX17" fmla="*/ 3500028 w 12106540"/>
                <a:gd name="connsiteY17" fmla="*/ 1112949 h 2183968"/>
                <a:gd name="connsiteX18" fmla="*/ 4294295 w 12106540"/>
                <a:gd name="connsiteY18" fmla="*/ 1709266 h 2183968"/>
                <a:gd name="connsiteX19" fmla="*/ 6285970 w 12106540"/>
                <a:gd name="connsiteY19" fmla="*/ 463467 h 2183968"/>
                <a:gd name="connsiteX20" fmla="*/ 7656116 w 12106540"/>
                <a:gd name="connsiteY20" fmla="*/ 1889 h 2183968"/>
                <a:gd name="connsiteX21" fmla="*/ 9088663 w 12106540"/>
                <a:gd name="connsiteY21" fmla="*/ 1112925 h 2183968"/>
                <a:gd name="connsiteX22" fmla="*/ 7660522 w 12106540"/>
                <a:gd name="connsiteY22" fmla="*/ 2185858 h 2183968"/>
                <a:gd name="connsiteX23" fmla="*/ 6096064 w 12106540"/>
                <a:gd name="connsiteY23" fmla="*/ 1561236 h 2183968"/>
                <a:gd name="connsiteX24" fmla="*/ 6461199 w 12106540"/>
                <a:gd name="connsiteY24" fmla="*/ 1232329 h 2183968"/>
                <a:gd name="connsiteX25" fmla="*/ 7621963 w 12106540"/>
                <a:gd name="connsiteY25" fmla="*/ 1709266 h 2183968"/>
                <a:gd name="connsiteX26" fmla="*/ 8449349 w 12106540"/>
                <a:gd name="connsiteY26" fmla="*/ 1112949 h 2183968"/>
                <a:gd name="connsiteX27" fmla="*/ 7656436 w 12106540"/>
                <a:gd name="connsiteY27" fmla="*/ 471959 h 2183968"/>
                <a:gd name="connsiteX28" fmla="*/ 4297451 w 12106540"/>
                <a:gd name="connsiteY28" fmla="*/ 2178872 h 2183968"/>
                <a:gd name="connsiteX29" fmla="*/ 2858141 w 12106540"/>
                <a:gd name="connsiteY29" fmla="*/ 1209152 h 2183968"/>
                <a:gd name="connsiteX30" fmla="*/ 2858141 w 12106540"/>
                <a:gd name="connsiteY30" fmla="*/ 1027145 h 2183968"/>
                <a:gd name="connsiteX31" fmla="*/ 4317048 w 12106540"/>
                <a:gd name="connsiteY31" fmla="*/ 1913 h 2183968"/>
                <a:gd name="connsiteX32" fmla="*/ 5541912 w 12106540"/>
                <a:gd name="connsiteY32" fmla="*/ 339584 h 2183968"/>
                <a:gd name="connsiteX33" fmla="*/ 11334842 w 12106540"/>
                <a:gd name="connsiteY33" fmla="*/ 2127766 h 2183968"/>
                <a:gd name="connsiteX34" fmla="*/ 11045520 w 12106540"/>
                <a:gd name="connsiteY34" fmla="*/ 1920675 h 2183968"/>
                <a:gd name="connsiteX35" fmla="*/ 10375930 w 12106540"/>
                <a:gd name="connsiteY35" fmla="*/ 1108086 h 2183968"/>
                <a:gd name="connsiteX36" fmla="*/ 11480516 w 12106540"/>
                <a:gd name="connsiteY36" fmla="*/ 670702 h 2183968"/>
                <a:gd name="connsiteX37" fmla="*/ 10929641 w 12106540"/>
                <a:gd name="connsiteY37" fmla="*/ 419059 h 2183968"/>
                <a:gd name="connsiteX38" fmla="*/ 10098626 w 12106540"/>
                <a:gd name="connsiteY38" fmla="*/ 1123011 h 2183968"/>
                <a:gd name="connsiteX39" fmla="*/ 9779148 w 12106540"/>
                <a:gd name="connsiteY39" fmla="*/ 2142018 h 2183968"/>
                <a:gd name="connsiteX40" fmla="*/ 9150385 w 12106540"/>
                <a:gd name="connsiteY40" fmla="*/ 2142018 h 2183968"/>
                <a:gd name="connsiteX41" fmla="*/ 9474348 w 12106540"/>
                <a:gd name="connsiteY41" fmla="*/ 1112380 h 2183968"/>
                <a:gd name="connsiteX42" fmla="*/ 10977422 w 12106540"/>
                <a:gd name="connsiteY42" fmla="*/ 1913 h 2183968"/>
                <a:gd name="connsiteX43" fmla="*/ 12113190 w 12106540"/>
                <a:gd name="connsiteY43" fmla="*/ 602988 h 2183968"/>
                <a:gd name="connsiteX44" fmla="*/ 11137950 w 12106540"/>
                <a:gd name="connsiteY44" fmla="*/ 1304105 h 2183968"/>
                <a:gd name="connsiteX45" fmla="*/ 11974357 w 12106540"/>
                <a:gd name="connsiteY45" fmla="*/ 2142018 h 2183968"/>
                <a:gd name="connsiteX46" fmla="*/ 11447725 w 12106540"/>
                <a:gd name="connsiteY46" fmla="*/ 2142018 h 2183968"/>
                <a:gd name="connsiteX47" fmla="*/ 11334842 w 12106540"/>
                <a:gd name="connsiteY47" fmla="*/ 2127774 h 2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2106540" h="2183968">
                  <a:moveTo>
                    <a:pt x="1817527" y="17639"/>
                  </a:moveTo>
                  <a:cubicBezTo>
                    <a:pt x="2181084" y="56095"/>
                    <a:pt x="2662459" y="205110"/>
                    <a:pt x="2709919" y="219996"/>
                  </a:cubicBezTo>
                  <a:cubicBezTo>
                    <a:pt x="2630797" y="359493"/>
                    <a:pt x="2565463" y="553709"/>
                    <a:pt x="2399495" y="553709"/>
                  </a:cubicBezTo>
                  <a:cubicBezTo>
                    <a:pt x="2276846" y="553709"/>
                    <a:pt x="1935209" y="421102"/>
                    <a:pt x="1554275" y="421102"/>
                  </a:cubicBezTo>
                  <a:cubicBezTo>
                    <a:pt x="1397593" y="421102"/>
                    <a:pt x="1093835" y="445185"/>
                    <a:pt x="1093835" y="615663"/>
                  </a:cubicBezTo>
                  <a:cubicBezTo>
                    <a:pt x="1093153" y="909687"/>
                    <a:pt x="2652981" y="818476"/>
                    <a:pt x="2590034" y="1477163"/>
                  </a:cubicBezTo>
                  <a:cubicBezTo>
                    <a:pt x="2552701" y="1872982"/>
                    <a:pt x="2043541" y="2178888"/>
                    <a:pt x="1357920" y="2178888"/>
                  </a:cubicBezTo>
                  <a:cubicBezTo>
                    <a:pt x="782273" y="2178888"/>
                    <a:pt x="216808" y="1980601"/>
                    <a:pt x="6649" y="1870266"/>
                  </a:cubicBezTo>
                  <a:cubicBezTo>
                    <a:pt x="66680" y="1775153"/>
                    <a:pt x="88832" y="1742081"/>
                    <a:pt x="177127" y="1601366"/>
                  </a:cubicBezTo>
                  <a:cubicBezTo>
                    <a:pt x="203237" y="1558905"/>
                    <a:pt x="252748" y="1534069"/>
                    <a:pt x="315383" y="1540622"/>
                  </a:cubicBezTo>
                  <a:cubicBezTo>
                    <a:pt x="402549" y="1549435"/>
                    <a:pt x="885373" y="1747497"/>
                    <a:pt x="1266003" y="1757896"/>
                  </a:cubicBezTo>
                  <a:cubicBezTo>
                    <a:pt x="1501703" y="1764601"/>
                    <a:pt x="1853403" y="1759178"/>
                    <a:pt x="1878047" y="1547704"/>
                  </a:cubicBezTo>
                  <a:cubicBezTo>
                    <a:pt x="1915805" y="1221377"/>
                    <a:pt x="435781" y="1302430"/>
                    <a:pt x="435781" y="659750"/>
                  </a:cubicBezTo>
                  <a:cubicBezTo>
                    <a:pt x="435781" y="328296"/>
                    <a:pt x="862533" y="-83651"/>
                    <a:pt x="1817559" y="17639"/>
                  </a:cubicBezTo>
                  <a:close/>
                  <a:moveTo>
                    <a:pt x="5541880" y="339584"/>
                  </a:moveTo>
                  <a:cubicBezTo>
                    <a:pt x="5376842" y="528144"/>
                    <a:pt x="5312413" y="641084"/>
                    <a:pt x="5124069" y="641084"/>
                  </a:cubicBezTo>
                  <a:cubicBezTo>
                    <a:pt x="4930870" y="641084"/>
                    <a:pt x="4776775" y="471959"/>
                    <a:pt x="4293630" y="471959"/>
                  </a:cubicBezTo>
                  <a:cubicBezTo>
                    <a:pt x="3804003" y="471959"/>
                    <a:pt x="3500028" y="757972"/>
                    <a:pt x="3500028" y="1112949"/>
                  </a:cubicBezTo>
                  <a:cubicBezTo>
                    <a:pt x="3500028" y="1600525"/>
                    <a:pt x="4056904" y="1709266"/>
                    <a:pt x="4294295" y="1709266"/>
                  </a:cubicBezTo>
                  <a:cubicBezTo>
                    <a:pt x="5033762" y="1709266"/>
                    <a:pt x="5737923" y="837335"/>
                    <a:pt x="6285970" y="463467"/>
                  </a:cubicBezTo>
                  <a:cubicBezTo>
                    <a:pt x="6654975" y="201753"/>
                    <a:pt x="7039105" y="1889"/>
                    <a:pt x="7656116" y="1889"/>
                  </a:cubicBezTo>
                  <a:cubicBezTo>
                    <a:pt x="8550110" y="1889"/>
                    <a:pt x="9088663" y="511841"/>
                    <a:pt x="9088663" y="1112925"/>
                  </a:cubicBezTo>
                  <a:cubicBezTo>
                    <a:pt x="9088663" y="1697336"/>
                    <a:pt x="8519922" y="2185858"/>
                    <a:pt x="7660522" y="2185858"/>
                  </a:cubicBezTo>
                  <a:cubicBezTo>
                    <a:pt x="6960760" y="2185858"/>
                    <a:pt x="6536043" y="1989158"/>
                    <a:pt x="6096064" y="1561236"/>
                  </a:cubicBezTo>
                  <a:lnTo>
                    <a:pt x="6461199" y="1232329"/>
                  </a:lnTo>
                  <a:cubicBezTo>
                    <a:pt x="6648669" y="1436151"/>
                    <a:pt x="7079091" y="1709266"/>
                    <a:pt x="7621963" y="1709266"/>
                  </a:cubicBezTo>
                  <a:cubicBezTo>
                    <a:pt x="8032667" y="1709266"/>
                    <a:pt x="8449349" y="1472997"/>
                    <a:pt x="8449349" y="1112949"/>
                  </a:cubicBezTo>
                  <a:cubicBezTo>
                    <a:pt x="8449349" y="746019"/>
                    <a:pt x="8141865" y="471959"/>
                    <a:pt x="7656436" y="471959"/>
                  </a:cubicBezTo>
                  <a:cubicBezTo>
                    <a:pt x="6427054" y="471959"/>
                    <a:pt x="5839413" y="2178872"/>
                    <a:pt x="4297451" y="2178872"/>
                  </a:cubicBezTo>
                  <a:cubicBezTo>
                    <a:pt x="3724865" y="2178872"/>
                    <a:pt x="2942239" y="1957520"/>
                    <a:pt x="2858141" y="1209152"/>
                  </a:cubicBezTo>
                  <a:cubicBezTo>
                    <a:pt x="2858141" y="1200443"/>
                    <a:pt x="2857228" y="1046132"/>
                    <a:pt x="2858141" y="1027145"/>
                  </a:cubicBezTo>
                  <a:cubicBezTo>
                    <a:pt x="2903231" y="432174"/>
                    <a:pt x="3572148" y="1913"/>
                    <a:pt x="4317048" y="1913"/>
                  </a:cubicBezTo>
                  <a:cubicBezTo>
                    <a:pt x="4766985" y="1913"/>
                    <a:pt x="5233987" y="181772"/>
                    <a:pt x="5541912" y="339584"/>
                  </a:cubicBezTo>
                  <a:close/>
                  <a:moveTo>
                    <a:pt x="11334842" y="2127766"/>
                  </a:moveTo>
                  <a:cubicBezTo>
                    <a:pt x="11226157" y="2098836"/>
                    <a:pt x="11134137" y="2026940"/>
                    <a:pt x="11045520" y="1920675"/>
                  </a:cubicBezTo>
                  <a:cubicBezTo>
                    <a:pt x="10795912" y="1620185"/>
                    <a:pt x="10464217" y="1219102"/>
                    <a:pt x="10375930" y="1108086"/>
                  </a:cubicBezTo>
                  <a:cubicBezTo>
                    <a:pt x="10657937" y="1064335"/>
                    <a:pt x="11480516" y="1037880"/>
                    <a:pt x="11480516" y="670702"/>
                  </a:cubicBezTo>
                  <a:cubicBezTo>
                    <a:pt x="11480516" y="462017"/>
                    <a:pt x="11163915" y="419059"/>
                    <a:pt x="10929641" y="419059"/>
                  </a:cubicBezTo>
                  <a:cubicBezTo>
                    <a:pt x="10276450" y="419059"/>
                    <a:pt x="10188259" y="864238"/>
                    <a:pt x="10098626" y="1123011"/>
                  </a:cubicBezTo>
                  <a:cubicBezTo>
                    <a:pt x="10098626" y="1123011"/>
                    <a:pt x="9826408" y="1990760"/>
                    <a:pt x="9779148" y="2142018"/>
                  </a:cubicBezTo>
                  <a:lnTo>
                    <a:pt x="9150385" y="2142018"/>
                  </a:lnTo>
                  <a:lnTo>
                    <a:pt x="9474348" y="1112380"/>
                  </a:lnTo>
                  <a:cubicBezTo>
                    <a:pt x="9670143" y="436132"/>
                    <a:pt x="10036087" y="1913"/>
                    <a:pt x="10977422" y="1913"/>
                  </a:cubicBezTo>
                  <a:cubicBezTo>
                    <a:pt x="11551114" y="1913"/>
                    <a:pt x="12113190" y="181772"/>
                    <a:pt x="12113190" y="602988"/>
                  </a:cubicBezTo>
                  <a:cubicBezTo>
                    <a:pt x="12113190" y="1094514"/>
                    <a:pt x="11492462" y="1260017"/>
                    <a:pt x="11137950" y="1304105"/>
                  </a:cubicBezTo>
                  <a:lnTo>
                    <a:pt x="11974357" y="2142018"/>
                  </a:lnTo>
                  <a:lnTo>
                    <a:pt x="11447725" y="2142018"/>
                  </a:lnTo>
                  <a:cubicBezTo>
                    <a:pt x="11407947" y="2142018"/>
                    <a:pt x="11370421" y="2137268"/>
                    <a:pt x="11334842" y="2127774"/>
                  </a:cubicBezTo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444E3295-BDE2-4220-B664-38FC010EAB91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4867566" y="1651754"/>
            <a:chExt cx="1885826" cy="152810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4048BA1D-B872-44ED-99D4-EA0C7E18B2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913C65C-EDC7-46D4-A3BF-35B52160601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59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- 3 Chap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0BE56-AFAF-4CD1-8444-B79DDCE8B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DA016-2634-427D-87D9-40B8ADD1E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416" y="6349531"/>
            <a:ext cx="3401588" cy="153888"/>
          </a:xfrm>
        </p:spPr>
        <p:txBody>
          <a:bodyPr/>
          <a:lstStyle/>
          <a:p>
            <a:r>
              <a:rPr lang="fr-BE"/>
              <a:t>Title of the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CE68F-B38C-4691-92D9-EBF2E4A2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t>‹#›</a:t>
            </a:fld>
            <a:endParaRPr lang="fr-B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DF4BB3-4BBE-459F-9A3D-6902F3A2F8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945479"/>
            <a:ext cx="11449050" cy="360099"/>
          </a:xfrm>
        </p:spPr>
        <p:txBody>
          <a:bodyPr rIns="0">
            <a:spAutoFit/>
          </a:bodyPr>
          <a:lstStyle>
            <a:lvl1pPr marL="0" indent="0">
              <a:buNone/>
              <a:defRPr sz="2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2B2907A2-432F-42D2-96E3-CC564DEAAD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0772" y="2591871"/>
            <a:ext cx="10486406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6924CEC-C8B2-4028-A9D6-A30951AFD28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4822" y="224083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61BD2841-28A9-483D-B724-6F7200EA54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30772" y="3629121"/>
            <a:ext cx="10486406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6E3F7BD7-968B-4062-B124-EEF487AD0E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822" y="327808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>
                    <a:alpha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A68A9C2E-3BD8-4F8B-8271-9B331090E4E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30772" y="4666371"/>
            <a:ext cx="10486406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B4A55B30-2834-4D57-B8EC-543B9220F3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4822" y="431533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>
                    <a:alpha val="4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0A39934C-B52C-4EFF-90AD-F58A818C8CF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39816" y="6349531"/>
            <a:ext cx="6120678" cy="153888"/>
          </a:xfrm>
        </p:spPr>
        <p:txBody>
          <a:bodyPr wrap="square" rIns="0"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21068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- 4 Chap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0BE56-AFAF-4CD1-8444-B79DDCE8B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DA016-2634-427D-87D9-40B8ADD1E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416" y="6349531"/>
            <a:ext cx="3401588" cy="153888"/>
          </a:xfrm>
        </p:spPr>
        <p:txBody>
          <a:bodyPr/>
          <a:lstStyle/>
          <a:p>
            <a:r>
              <a:rPr lang="fr-BE"/>
              <a:t>Title of the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CE68F-B38C-4691-92D9-EBF2E4A2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t>‹#›</a:t>
            </a:fld>
            <a:endParaRPr lang="fr-B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DF4BB3-4BBE-459F-9A3D-6902F3A2F8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945479"/>
            <a:ext cx="11449050" cy="360099"/>
          </a:xfrm>
        </p:spPr>
        <p:txBody>
          <a:bodyPr rIns="0">
            <a:spAutoFit/>
          </a:bodyPr>
          <a:lstStyle>
            <a:lvl1pPr marL="0" indent="0">
              <a:buNone/>
              <a:defRPr sz="2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2B2907A2-432F-42D2-96E3-CC564DEAAD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0772" y="2915937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6924CEC-C8B2-4028-A9D6-A30951AFD28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4822" y="2564904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A95BF971-64C3-4FE7-86BA-ECF4359790E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54839" y="2915937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CC1EC8AB-9D4D-4BC7-8B76-009DB48803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8889" y="2564904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61BD2841-28A9-483D-B724-6F7200EA54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30772" y="4211964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6E3F7BD7-968B-4062-B124-EEF487AD0E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822" y="3860931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>
                    <a:alpha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58AB3217-10D3-4A10-AD87-F5A9F855A9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54839" y="4211964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0707CE93-A1C3-4F77-9C09-A5E0C1CC84A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8889" y="3860931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4">
                    <a:alpha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0A39934C-B52C-4EFF-90AD-F58A818C8CF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39816" y="6349531"/>
            <a:ext cx="6120678" cy="153888"/>
          </a:xfrm>
        </p:spPr>
        <p:txBody>
          <a:bodyPr wrap="square" rIns="0"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051194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- 5 Chap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0BE56-AFAF-4CD1-8444-B79DDCE8B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DA016-2634-427D-87D9-40B8ADD1E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416" y="6349531"/>
            <a:ext cx="3401588" cy="153888"/>
          </a:xfrm>
        </p:spPr>
        <p:txBody>
          <a:bodyPr/>
          <a:lstStyle/>
          <a:p>
            <a:r>
              <a:rPr lang="fr-BE"/>
              <a:t>Title of the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CE68F-B38C-4691-92D9-EBF2E4A2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t>‹#›</a:t>
            </a:fld>
            <a:endParaRPr lang="fr-B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DF4BB3-4BBE-459F-9A3D-6902F3A2F8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945479"/>
            <a:ext cx="11449050" cy="360099"/>
          </a:xfrm>
        </p:spPr>
        <p:txBody>
          <a:bodyPr rIns="0">
            <a:spAutoFit/>
          </a:bodyPr>
          <a:lstStyle>
            <a:lvl1pPr marL="0" indent="0">
              <a:buNone/>
              <a:defRPr sz="2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2B2907A2-432F-42D2-96E3-CC564DEAAD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0772" y="2591871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6924CEC-C8B2-4028-A9D6-A30951AFD28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4822" y="224083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A95BF971-64C3-4FE7-86BA-ECF4359790E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54839" y="3110496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CC1EC8AB-9D4D-4BC7-8B76-009DB48803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8889" y="2759463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61BD2841-28A9-483D-B724-6F7200EA54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30772" y="3629121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6E3F7BD7-968B-4062-B124-EEF487AD0E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822" y="327808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>
                    <a:alpha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58AB3217-10D3-4A10-AD87-F5A9F855A9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54839" y="4147746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0707CE93-A1C3-4F77-9C09-A5E0C1CC84A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8889" y="3796713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4">
                    <a:alpha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A68A9C2E-3BD8-4F8B-8271-9B331090E4E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30772" y="4666371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B4A55B30-2834-4D57-B8EC-543B9220F3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4822" y="431533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>
                    <a:alpha val="4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0A39934C-B52C-4EFF-90AD-F58A818C8CF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39816" y="6349531"/>
            <a:ext cx="6120678" cy="153888"/>
          </a:xfrm>
        </p:spPr>
        <p:txBody>
          <a:bodyPr wrap="square" rIns="0"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96997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- 6 Chap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0BE56-AFAF-4CD1-8444-B79DDCE8B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DA016-2634-427D-87D9-40B8ADD1E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416" y="6349531"/>
            <a:ext cx="3401588" cy="153888"/>
          </a:xfrm>
        </p:spPr>
        <p:txBody>
          <a:bodyPr/>
          <a:lstStyle/>
          <a:p>
            <a:r>
              <a:rPr lang="fr-BE"/>
              <a:t>Title of the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CE68F-B38C-4691-92D9-EBF2E4A2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t>‹#›</a:t>
            </a:fld>
            <a:endParaRPr lang="fr-B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DF4BB3-4BBE-459F-9A3D-6902F3A2F8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945479"/>
            <a:ext cx="11449050" cy="360099"/>
          </a:xfrm>
        </p:spPr>
        <p:txBody>
          <a:bodyPr rIns="0">
            <a:spAutoFit/>
          </a:bodyPr>
          <a:lstStyle>
            <a:lvl1pPr marL="0" indent="0">
              <a:buNone/>
              <a:defRPr sz="2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2B2907A2-432F-42D2-96E3-CC564DEAAD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0772" y="2591871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6924CEC-C8B2-4028-A9D6-A30951AFD28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4822" y="224083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A95BF971-64C3-4FE7-86BA-ECF4359790E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54839" y="2591871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CC1EC8AB-9D4D-4BC7-8B76-009DB48803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8889" y="224083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61BD2841-28A9-483D-B724-6F7200EA54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30772" y="3629121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6E3F7BD7-968B-4062-B124-EEF487AD0E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822" y="327808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>
                    <a:alpha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58AB3217-10D3-4A10-AD87-F5A9F855A9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54839" y="3629121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0707CE93-A1C3-4F77-9C09-A5E0C1CC84A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8889" y="327808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4">
                    <a:alpha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A68A9C2E-3BD8-4F8B-8271-9B331090E4E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30772" y="4666371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B4A55B30-2834-4D57-B8EC-543B9220F3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4822" y="431533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>
                    <a:alpha val="4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6704112B-0B64-4F92-AE92-7AF8D4465AC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054839" y="4666371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FFA3F2AB-1C1D-4866-BCAE-086317A53CC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98889" y="431533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4">
                    <a:alpha val="4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0A39934C-B52C-4EFF-90AD-F58A818C8CF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39816" y="6349531"/>
            <a:ext cx="6120678" cy="153888"/>
          </a:xfrm>
        </p:spPr>
        <p:txBody>
          <a:bodyPr wrap="square" rIns="0"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8262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1BB0C-F8E4-4629-99D9-7C2B2769E115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DA016-2634-427D-87D9-40B8ADD1E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416" y="6349531"/>
            <a:ext cx="3401588" cy="153888"/>
          </a:xfrm>
        </p:spPr>
        <p:txBody>
          <a:bodyPr/>
          <a:lstStyle/>
          <a:p>
            <a:r>
              <a:rPr lang="fr-BE"/>
              <a:t>Title of the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CE68F-B38C-4691-92D9-EBF2E4A2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t>‹#›</a:t>
            </a:fld>
            <a:endParaRPr lang="fr-B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CDE7DA5-9A92-4F93-BBFB-9038A22BD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00055830-E091-45C9-8CF3-E6D7B2698A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945479"/>
            <a:ext cx="11449050" cy="360099"/>
          </a:xfrm>
        </p:spPr>
        <p:txBody>
          <a:bodyPr rIns="0">
            <a:spAutoFit/>
          </a:bodyPr>
          <a:lstStyle>
            <a:lvl1pPr marL="0" indent="0">
              <a:buNone/>
              <a:defRPr sz="2600" b="0">
                <a:solidFill>
                  <a:schemeClr val="accent4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FB8D8CF-9A6C-430B-B9AC-A06DEF5A44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39816" y="6349531"/>
            <a:ext cx="6120678" cy="153888"/>
          </a:xfrm>
        </p:spPr>
        <p:txBody>
          <a:bodyPr wrap="square" rIns="0"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fr-BE" dirty="0"/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2689B5EF-61DF-406D-B8B9-60581E02CFD0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7045594" y="2588002"/>
            <a:chExt cx="1885826" cy="1528108"/>
          </a:xfrm>
        </p:grpSpPr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AEA73054-80CD-4895-B648-A62639BD01E3}"/>
                </a:ext>
              </a:extLst>
            </p:cNvPr>
            <p:cNvGrpSpPr/>
            <p:nvPr/>
          </p:nvGrpSpPr>
          <p:grpSpPr>
            <a:xfrm>
              <a:off x="7045594" y="2588002"/>
              <a:ext cx="1885826" cy="1528108"/>
              <a:chOff x="2689543" y="1651754"/>
              <a:chExt cx="1885826" cy="1528108"/>
            </a:xfrm>
          </p:grpSpPr>
          <p:sp>
            <p:nvSpPr>
              <p:cNvPr id="33" name="Freeform 5">
                <a:extLst>
                  <a:ext uri="{FF2B5EF4-FFF2-40B4-BE49-F238E27FC236}">
                    <a16:creationId xmlns:a16="http://schemas.microsoft.com/office/drawing/2014/main" id="{E30443C0-D531-4806-8761-34A1642D027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19731" y="1651754"/>
                <a:ext cx="425450" cy="425450"/>
              </a:xfrm>
              <a:custGeom>
                <a:avLst/>
                <a:gdLst>
                  <a:gd name="T0" fmla="*/ 173 w 346"/>
                  <a:gd name="T1" fmla="*/ 0 h 346"/>
                  <a:gd name="T2" fmla="*/ 0 w 346"/>
                  <a:gd name="T3" fmla="*/ 173 h 346"/>
                  <a:gd name="T4" fmla="*/ 173 w 346"/>
                  <a:gd name="T5" fmla="*/ 346 h 346"/>
                  <a:gd name="T6" fmla="*/ 346 w 346"/>
                  <a:gd name="T7" fmla="*/ 173 h 346"/>
                  <a:gd name="T8" fmla="*/ 173 w 346"/>
                  <a:gd name="T9" fmla="*/ 0 h 346"/>
                  <a:gd name="T10" fmla="*/ 201 w 346"/>
                  <a:gd name="T11" fmla="*/ 247 h 346"/>
                  <a:gd name="T12" fmla="*/ 128 w 346"/>
                  <a:gd name="T13" fmla="*/ 290 h 346"/>
                  <a:gd name="T14" fmla="*/ 111 w 346"/>
                  <a:gd name="T15" fmla="*/ 278 h 346"/>
                  <a:gd name="T16" fmla="*/ 112 w 346"/>
                  <a:gd name="T17" fmla="*/ 272 h 346"/>
                  <a:gd name="T18" fmla="*/ 153 w 346"/>
                  <a:gd name="T19" fmla="*/ 172 h 346"/>
                  <a:gd name="T20" fmla="*/ 150 w 346"/>
                  <a:gd name="T21" fmla="*/ 165 h 346"/>
                  <a:gd name="T22" fmla="*/ 126 w 346"/>
                  <a:gd name="T23" fmla="*/ 175 h 346"/>
                  <a:gd name="T24" fmla="*/ 121 w 346"/>
                  <a:gd name="T25" fmla="*/ 173 h 346"/>
                  <a:gd name="T26" fmla="*/ 126 w 346"/>
                  <a:gd name="T27" fmla="*/ 163 h 346"/>
                  <a:gd name="T28" fmla="*/ 195 w 346"/>
                  <a:gd name="T29" fmla="*/ 128 h 346"/>
                  <a:gd name="T30" fmla="*/ 205 w 346"/>
                  <a:gd name="T31" fmla="*/ 141 h 346"/>
                  <a:gd name="T32" fmla="*/ 201 w 346"/>
                  <a:gd name="T33" fmla="*/ 154 h 346"/>
                  <a:gd name="T34" fmla="*/ 164 w 346"/>
                  <a:gd name="T35" fmla="*/ 247 h 346"/>
                  <a:gd name="T36" fmla="*/ 169 w 346"/>
                  <a:gd name="T37" fmla="*/ 252 h 346"/>
                  <a:gd name="T38" fmla="*/ 196 w 346"/>
                  <a:gd name="T39" fmla="*/ 235 h 346"/>
                  <a:gd name="T40" fmla="*/ 204 w 346"/>
                  <a:gd name="T41" fmla="*/ 231 h 346"/>
                  <a:gd name="T42" fmla="*/ 207 w 346"/>
                  <a:gd name="T43" fmla="*/ 234 h 346"/>
                  <a:gd name="T44" fmla="*/ 201 w 346"/>
                  <a:gd name="T45" fmla="*/ 247 h 346"/>
                  <a:gd name="T46" fmla="*/ 192 w 346"/>
                  <a:gd name="T47" fmla="*/ 98 h 346"/>
                  <a:gd name="T48" fmla="*/ 182 w 346"/>
                  <a:gd name="T49" fmla="*/ 95 h 346"/>
                  <a:gd name="T50" fmla="*/ 173 w 346"/>
                  <a:gd name="T51" fmla="*/ 76 h 346"/>
                  <a:gd name="T52" fmla="*/ 186 w 346"/>
                  <a:gd name="T53" fmla="*/ 52 h 346"/>
                  <a:gd name="T54" fmla="*/ 198 w 346"/>
                  <a:gd name="T55" fmla="*/ 48 h 346"/>
                  <a:gd name="T56" fmla="*/ 219 w 346"/>
                  <a:gd name="T57" fmla="*/ 70 h 346"/>
                  <a:gd name="T58" fmla="*/ 192 w 346"/>
                  <a:gd name="T59" fmla="*/ 98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46" h="346">
                    <a:moveTo>
                      <a:pt x="173" y="0"/>
                    </a:moveTo>
                    <a:cubicBezTo>
                      <a:pt x="78" y="0"/>
                      <a:pt x="0" y="78"/>
                      <a:pt x="0" y="173"/>
                    </a:cubicBezTo>
                    <a:cubicBezTo>
                      <a:pt x="0" y="268"/>
                      <a:pt x="78" y="346"/>
                      <a:pt x="173" y="346"/>
                    </a:cubicBezTo>
                    <a:cubicBezTo>
                      <a:pt x="268" y="346"/>
                      <a:pt x="346" y="268"/>
                      <a:pt x="346" y="173"/>
                    </a:cubicBezTo>
                    <a:cubicBezTo>
                      <a:pt x="346" y="78"/>
                      <a:pt x="268" y="0"/>
                      <a:pt x="173" y="0"/>
                    </a:cubicBezTo>
                    <a:close/>
                    <a:moveTo>
                      <a:pt x="201" y="247"/>
                    </a:moveTo>
                    <a:cubicBezTo>
                      <a:pt x="182" y="270"/>
                      <a:pt x="143" y="290"/>
                      <a:pt x="128" y="290"/>
                    </a:cubicBezTo>
                    <a:cubicBezTo>
                      <a:pt x="122" y="290"/>
                      <a:pt x="111" y="284"/>
                      <a:pt x="111" y="278"/>
                    </a:cubicBezTo>
                    <a:cubicBezTo>
                      <a:pt x="111" y="276"/>
                      <a:pt x="111" y="276"/>
                      <a:pt x="112" y="272"/>
                    </a:cubicBezTo>
                    <a:cubicBezTo>
                      <a:pt x="126" y="238"/>
                      <a:pt x="138" y="213"/>
                      <a:pt x="153" y="172"/>
                    </a:cubicBezTo>
                    <a:cubicBezTo>
                      <a:pt x="154" y="169"/>
                      <a:pt x="153" y="165"/>
                      <a:pt x="150" y="165"/>
                    </a:cubicBezTo>
                    <a:cubicBezTo>
                      <a:pt x="146" y="165"/>
                      <a:pt x="136" y="169"/>
                      <a:pt x="126" y="175"/>
                    </a:cubicBezTo>
                    <a:cubicBezTo>
                      <a:pt x="125" y="177"/>
                      <a:pt x="121" y="174"/>
                      <a:pt x="121" y="173"/>
                    </a:cubicBezTo>
                    <a:cubicBezTo>
                      <a:pt x="121" y="170"/>
                      <a:pt x="123" y="167"/>
                      <a:pt x="126" y="163"/>
                    </a:cubicBezTo>
                    <a:cubicBezTo>
                      <a:pt x="134" y="154"/>
                      <a:pt x="171" y="128"/>
                      <a:pt x="195" y="128"/>
                    </a:cubicBezTo>
                    <a:cubicBezTo>
                      <a:pt x="199" y="128"/>
                      <a:pt x="205" y="137"/>
                      <a:pt x="205" y="141"/>
                    </a:cubicBezTo>
                    <a:cubicBezTo>
                      <a:pt x="205" y="144"/>
                      <a:pt x="202" y="151"/>
                      <a:pt x="201" y="154"/>
                    </a:cubicBezTo>
                    <a:cubicBezTo>
                      <a:pt x="182" y="197"/>
                      <a:pt x="176" y="218"/>
                      <a:pt x="164" y="247"/>
                    </a:cubicBezTo>
                    <a:cubicBezTo>
                      <a:pt x="163" y="251"/>
                      <a:pt x="166" y="252"/>
                      <a:pt x="169" y="252"/>
                    </a:cubicBezTo>
                    <a:cubicBezTo>
                      <a:pt x="172" y="252"/>
                      <a:pt x="182" y="247"/>
                      <a:pt x="196" y="235"/>
                    </a:cubicBezTo>
                    <a:cubicBezTo>
                      <a:pt x="201" y="231"/>
                      <a:pt x="202" y="231"/>
                      <a:pt x="204" y="231"/>
                    </a:cubicBezTo>
                    <a:cubicBezTo>
                      <a:pt x="205" y="231"/>
                      <a:pt x="207" y="232"/>
                      <a:pt x="207" y="234"/>
                    </a:cubicBezTo>
                    <a:cubicBezTo>
                      <a:pt x="207" y="237"/>
                      <a:pt x="205" y="242"/>
                      <a:pt x="201" y="247"/>
                    </a:cubicBezTo>
                    <a:close/>
                    <a:moveTo>
                      <a:pt x="192" y="98"/>
                    </a:moveTo>
                    <a:cubicBezTo>
                      <a:pt x="188" y="98"/>
                      <a:pt x="185" y="96"/>
                      <a:pt x="182" y="95"/>
                    </a:cubicBezTo>
                    <a:cubicBezTo>
                      <a:pt x="177" y="91"/>
                      <a:pt x="173" y="85"/>
                      <a:pt x="173" y="76"/>
                    </a:cubicBezTo>
                    <a:cubicBezTo>
                      <a:pt x="173" y="65"/>
                      <a:pt x="179" y="57"/>
                      <a:pt x="186" y="52"/>
                    </a:cubicBezTo>
                    <a:cubicBezTo>
                      <a:pt x="190" y="49"/>
                      <a:pt x="195" y="48"/>
                      <a:pt x="198" y="48"/>
                    </a:cubicBezTo>
                    <a:cubicBezTo>
                      <a:pt x="213" y="48"/>
                      <a:pt x="219" y="59"/>
                      <a:pt x="219" y="70"/>
                    </a:cubicBezTo>
                    <a:cubicBezTo>
                      <a:pt x="219" y="82"/>
                      <a:pt x="206" y="98"/>
                      <a:pt x="192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ffectLst>
                <a:outerShdw blurRad="50800" dist="254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DE21883-F9AD-4A90-9DB4-91F257721F64}"/>
                  </a:ext>
                </a:extLst>
              </p:cNvPr>
              <p:cNvSpPr/>
              <p:nvPr/>
            </p:nvSpPr>
            <p:spPr>
              <a:xfrm>
                <a:off x="2689543" y="2010311"/>
                <a:ext cx="1885826" cy="1169551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rPr>
                  <a:t>To switch from one chip level to another</a:t>
                </a:r>
                <a:r>
                  <a:rPr kumimoji="0" lang="fr-FR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rPr>
                  <a:t>:</a:t>
                </a:r>
              </a:p>
              <a:p>
                <a:pPr marL="171450" marR="0" lvl="0" indent="-1714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Select the desired line and use the tab forward or backward</a:t>
                </a:r>
                <a:endPara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  <a:p>
                <a:pPr marL="171450" marR="0" lvl="0" indent="-1714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  <a:p>
                <a:pPr marL="171450" marR="0" lvl="0" indent="-1714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</p:grpSp>
        <p:pic>
          <p:nvPicPr>
            <p:cNvPr id="31" name="Image 30">
              <a:extLst>
                <a:ext uri="{FF2B5EF4-FFF2-40B4-BE49-F238E27FC236}">
                  <a16:creationId xmlns:a16="http://schemas.microsoft.com/office/drawing/2014/main" id="{AFB45ADA-0D12-47EB-9272-BAA439BEC6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302328" y="3836030"/>
              <a:ext cx="180768" cy="199216"/>
            </a:xfrm>
            <a:prstGeom prst="rect">
              <a:avLst/>
            </a:prstGeom>
          </p:spPr>
        </p:pic>
        <p:pic>
          <p:nvPicPr>
            <p:cNvPr id="32" name="Image 31">
              <a:extLst>
                <a:ext uri="{FF2B5EF4-FFF2-40B4-BE49-F238E27FC236}">
                  <a16:creationId xmlns:a16="http://schemas.microsoft.com/office/drawing/2014/main" id="{4C3F8ECF-3D8C-4065-B6A0-0415F006EB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567210" y="3836030"/>
              <a:ext cx="180768" cy="1992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352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214DF-A2D0-4053-B49B-BC87FFC1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A1F75-59F6-431D-A818-0ADA69F5FCA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71475" y="1773239"/>
            <a:ext cx="5648325" cy="4176712"/>
          </a:xfrm>
        </p:spPr>
        <p:txBody>
          <a:bodyPr/>
          <a:lstStyle>
            <a:lvl1pPr marL="92075" indent="-92075">
              <a:buFont typeface="Arial" panose="020B0604020202020204" pitchFamily="34" charset="0"/>
              <a:buChar char=" "/>
              <a:defRPr>
                <a:solidFill>
                  <a:schemeClr val="accent2"/>
                </a:solidFill>
              </a:defRPr>
            </a:lvl1pPr>
            <a:lvl2pPr marL="92075" indent="-92075">
              <a:buFont typeface="Arial" panose="020B0604020202020204" pitchFamily="34" charset="0"/>
              <a:buChar char=" "/>
              <a:defRPr b="0"/>
            </a:lvl2pPr>
            <a:lvl3pPr marL="358775" indent="-174625">
              <a:defRPr/>
            </a:lvl3pPr>
            <a:lvl4pPr marL="625475" indent="-184150"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DDA8B-A087-4023-A767-B74332E2F9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1773239"/>
            <a:ext cx="5648325" cy="4176712"/>
          </a:xfrm>
        </p:spPr>
        <p:txBody>
          <a:bodyPr/>
          <a:lstStyle>
            <a:lvl1pPr marL="92075" indent="-92075">
              <a:buFont typeface="Arial" panose="020B0604020202020204" pitchFamily="34" charset="0"/>
              <a:buChar char=" "/>
              <a:defRPr/>
            </a:lvl1pPr>
            <a:lvl2pPr marL="92075" indent="-92075">
              <a:buFont typeface="Arial" panose="020B0604020202020204" pitchFamily="34" charset="0"/>
              <a:buChar char=" "/>
              <a:defRPr b="0"/>
            </a:lvl2pPr>
            <a:lvl3pPr marL="358775" indent="-174625">
              <a:defRPr/>
            </a:lvl3pPr>
            <a:lvl4pPr marL="625475" indent="-184150"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10F0D4-47AA-4ADE-9407-BFDBD3517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416" y="6349531"/>
            <a:ext cx="3401588" cy="153888"/>
          </a:xfrm>
        </p:spPr>
        <p:txBody>
          <a:bodyPr/>
          <a:lstStyle/>
          <a:p>
            <a:r>
              <a:rPr lang="fr-BE"/>
              <a:t>Title of the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39B03-F376-4B08-A705-70E730B64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t>‹#›</a:t>
            </a:fld>
            <a:endParaRPr lang="fr-BE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C46D98EF-E579-4ABA-A380-E5E2E6239F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945479"/>
            <a:ext cx="11449050" cy="360099"/>
          </a:xfrm>
        </p:spPr>
        <p:txBody>
          <a:bodyPr rIns="0">
            <a:spAutoFit/>
          </a:bodyPr>
          <a:lstStyle>
            <a:lvl1pPr marL="0" indent="0">
              <a:buNone/>
              <a:defRPr sz="26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189FFE1C-BB8B-4123-AE10-23DDFE1742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39816" y="6349531"/>
            <a:ext cx="6120678" cy="153888"/>
          </a:xfrm>
        </p:spPr>
        <p:txBody>
          <a:bodyPr wrap="square" rIns="0"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fr-BE" dirty="0"/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AD6114CC-E790-450A-BBBC-7BFDD336AE07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7045594" y="2588002"/>
            <a:chExt cx="1885826" cy="1528108"/>
          </a:xfrm>
        </p:grpSpPr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36F09C0E-2BE4-4B69-B1F1-236FF319CFC2}"/>
                </a:ext>
              </a:extLst>
            </p:cNvPr>
            <p:cNvGrpSpPr/>
            <p:nvPr/>
          </p:nvGrpSpPr>
          <p:grpSpPr>
            <a:xfrm>
              <a:off x="7045594" y="2588002"/>
              <a:ext cx="1885826" cy="1528108"/>
              <a:chOff x="2689543" y="1651754"/>
              <a:chExt cx="1885826" cy="1528108"/>
            </a:xfrm>
          </p:grpSpPr>
          <p:sp>
            <p:nvSpPr>
              <p:cNvPr id="21" name="Freeform 5">
                <a:extLst>
                  <a:ext uri="{FF2B5EF4-FFF2-40B4-BE49-F238E27FC236}">
                    <a16:creationId xmlns:a16="http://schemas.microsoft.com/office/drawing/2014/main" id="{DBCBBE7F-A828-410B-B397-D0FEA4F303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19731" y="1651754"/>
                <a:ext cx="425450" cy="425450"/>
              </a:xfrm>
              <a:custGeom>
                <a:avLst/>
                <a:gdLst>
                  <a:gd name="T0" fmla="*/ 173 w 346"/>
                  <a:gd name="T1" fmla="*/ 0 h 346"/>
                  <a:gd name="T2" fmla="*/ 0 w 346"/>
                  <a:gd name="T3" fmla="*/ 173 h 346"/>
                  <a:gd name="T4" fmla="*/ 173 w 346"/>
                  <a:gd name="T5" fmla="*/ 346 h 346"/>
                  <a:gd name="T6" fmla="*/ 346 w 346"/>
                  <a:gd name="T7" fmla="*/ 173 h 346"/>
                  <a:gd name="T8" fmla="*/ 173 w 346"/>
                  <a:gd name="T9" fmla="*/ 0 h 346"/>
                  <a:gd name="T10" fmla="*/ 201 w 346"/>
                  <a:gd name="T11" fmla="*/ 247 h 346"/>
                  <a:gd name="T12" fmla="*/ 128 w 346"/>
                  <a:gd name="T13" fmla="*/ 290 h 346"/>
                  <a:gd name="T14" fmla="*/ 111 w 346"/>
                  <a:gd name="T15" fmla="*/ 278 h 346"/>
                  <a:gd name="T16" fmla="*/ 112 w 346"/>
                  <a:gd name="T17" fmla="*/ 272 h 346"/>
                  <a:gd name="T18" fmla="*/ 153 w 346"/>
                  <a:gd name="T19" fmla="*/ 172 h 346"/>
                  <a:gd name="T20" fmla="*/ 150 w 346"/>
                  <a:gd name="T21" fmla="*/ 165 h 346"/>
                  <a:gd name="T22" fmla="*/ 126 w 346"/>
                  <a:gd name="T23" fmla="*/ 175 h 346"/>
                  <a:gd name="T24" fmla="*/ 121 w 346"/>
                  <a:gd name="T25" fmla="*/ 173 h 346"/>
                  <a:gd name="T26" fmla="*/ 126 w 346"/>
                  <a:gd name="T27" fmla="*/ 163 h 346"/>
                  <a:gd name="T28" fmla="*/ 195 w 346"/>
                  <a:gd name="T29" fmla="*/ 128 h 346"/>
                  <a:gd name="T30" fmla="*/ 205 w 346"/>
                  <a:gd name="T31" fmla="*/ 141 h 346"/>
                  <a:gd name="T32" fmla="*/ 201 w 346"/>
                  <a:gd name="T33" fmla="*/ 154 h 346"/>
                  <a:gd name="T34" fmla="*/ 164 w 346"/>
                  <a:gd name="T35" fmla="*/ 247 h 346"/>
                  <a:gd name="T36" fmla="*/ 169 w 346"/>
                  <a:gd name="T37" fmla="*/ 252 h 346"/>
                  <a:gd name="T38" fmla="*/ 196 w 346"/>
                  <a:gd name="T39" fmla="*/ 235 h 346"/>
                  <a:gd name="T40" fmla="*/ 204 w 346"/>
                  <a:gd name="T41" fmla="*/ 231 h 346"/>
                  <a:gd name="T42" fmla="*/ 207 w 346"/>
                  <a:gd name="T43" fmla="*/ 234 h 346"/>
                  <a:gd name="T44" fmla="*/ 201 w 346"/>
                  <a:gd name="T45" fmla="*/ 247 h 346"/>
                  <a:gd name="T46" fmla="*/ 192 w 346"/>
                  <a:gd name="T47" fmla="*/ 98 h 346"/>
                  <a:gd name="T48" fmla="*/ 182 w 346"/>
                  <a:gd name="T49" fmla="*/ 95 h 346"/>
                  <a:gd name="T50" fmla="*/ 173 w 346"/>
                  <a:gd name="T51" fmla="*/ 76 h 346"/>
                  <a:gd name="T52" fmla="*/ 186 w 346"/>
                  <a:gd name="T53" fmla="*/ 52 h 346"/>
                  <a:gd name="T54" fmla="*/ 198 w 346"/>
                  <a:gd name="T55" fmla="*/ 48 h 346"/>
                  <a:gd name="T56" fmla="*/ 219 w 346"/>
                  <a:gd name="T57" fmla="*/ 70 h 346"/>
                  <a:gd name="T58" fmla="*/ 192 w 346"/>
                  <a:gd name="T59" fmla="*/ 98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46" h="346">
                    <a:moveTo>
                      <a:pt x="173" y="0"/>
                    </a:moveTo>
                    <a:cubicBezTo>
                      <a:pt x="78" y="0"/>
                      <a:pt x="0" y="78"/>
                      <a:pt x="0" y="173"/>
                    </a:cubicBezTo>
                    <a:cubicBezTo>
                      <a:pt x="0" y="268"/>
                      <a:pt x="78" y="346"/>
                      <a:pt x="173" y="346"/>
                    </a:cubicBezTo>
                    <a:cubicBezTo>
                      <a:pt x="268" y="346"/>
                      <a:pt x="346" y="268"/>
                      <a:pt x="346" y="173"/>
                    </a:cubicBezTo>
                    <a:cubicBezTo>
                      <a:pt x="346" y="78"/>
                      <a:pt x="268" y="0"/>
                      <a:pt x="173" y="0"/>
                    </a:cubicBezTo>
                    <a:close/>
                    <a:moveTo>
                      <a:pt x="201" y="247"/>
                    </a:moveTo>
                    <a:cubicBezTo>
                      <a:pt x="182" y="270"/>
                      <a:pt x="143" y="290"/>
                      <a:pt x="128" y="290"/>
                    </a:cubicBezTo>
                    <a:cubicBezTo>
                      <a:pt x="122" y="290"/>
                      <a:pt x="111" y="284"/>
                      <a:pt x="111" y="278"/>
                    </a:cubicBezTo>
                    <a:cubicBezTo>
                      <a:pt x="111" y="276"/>
                      <a:pt x="111" y="276"/>
                      <a:pt x="112" y="272"/>
                    </a:cubicBezTo>
                    <a:cubicBezTo>
                      <a:pt x="126" y="238"/>
                      <a:pt x="138" y="213"/>
                      <a:pt x="153" y="172"/>
                    </a:cubicBezTo>
                    <a:cubicBezTo>
                      <a:pt x="154" y="169"/>
                      <a:pt x="153" y="165"/>
                      <a:pt x="150" y="165"/>
                    </a:cubicBezTo>
                    <a:cubicBezTo>
                      <a:pt x="146" y="165"/>
                      <a:pt x="136" y="169"/>
                      <a:pt x="126" y="175"/>
                    </a:cubicBezTo>
                    <a:cubicBezTo>
                      <a:pt x="125" y="177"/>
                      <a:pt x="121" y="174"/>
                      <a:pt x="121" y="173"/>
                    </a:cubicBezTo>
                    <a:cubicBezTo>
                      <a:pt x="121" y="170"/>
                      <a:pt x="123" y="167"/>
                      <a:pt x="126" y="163"/>
                    </a:cubicBezTo>
                    <a:cubicBezTo>
                      <a:pt x="134" y="154"/>
                      <a:pt x="171" y="128"/>
                      <a:pt x="195" y="128"/>
                    </a:cubicBezTo>
                    <a:cubicBezTo>
                      <a:pt x="199" y="128"/>
                      <a:pt x="205" y="137"/>
                      <a:pt x="205" y="141"/>
                    </a:cubicBezTo>
                    <a:cubicBezTo>
                      <a:pt x="205" y="144"/>
                      <a:pt x="202" y="151"/>
                      <a:pt x="201" y="154"/>
                    </a:cubicBezTo>
                    <a:cubicBezTo>
                      <a:pt x="182" y="197"/>
                      <a:pt x="176" y="218"/>
                      <a:pt x="164" y="247"/>
                    </a:cubicBezTo>
                    <a:cubicBezTo>
                      <a:pt x="163" y="251"/>
                      <a:pt x="166" y="252"/>
                      <a:pt x="169" y="252"/>
                    </a:cubicBezTo>
                    <a:cubicBezTo>
                      <a:pt x="172" y="252"/>
                      <a:pt x="182" y="247"/>
                      <a:pt x="196" y="235"/>
                    </a:cubicBezTo>
                    <a:cubicBezTo>
                      <a:pt x="201" y="231"/>
                      <a:pt x="202" y="231"/>
                      <a:pt x="204" y="231"/>
                    </a:cubicBezTo>
                    <a:cubicBezTo>
                      <a:pt x="205" y="231"/>
                      <a:pt x="207" y="232"/>
                      <a:pt x="207" y="234"/>
                    </a:cubicBezTo>
                    <a:cubicBezTo>
                      <a:pt x="207" y="237"/>
                      <a:pt x="205" y="242"/>
                      <a:pt x="201" y="247"/>
                    </a:cubicBezTo>
                    <a:close/>
                    <a:moveTo>
                      <a:pt x="192" y="98"/>
                    </a:moveTo>
                    <a:cubicBezTo>
                      <a:pt x="188" y="98"/>
                      <a:pt x="185" y="96"/>
                      <a:pt x="182" y="95"/>
                    </a:cubicBezTo>
                    <a:cubicBezTo>
                      <a:pt x="177" y="91"/>
                      <a:pt x="173" y="85"/>
                      <a:pt x="173" y="76"/>
                    </a:cubicBezTo>
                    <a:cubicBezTo>
                      <a:pt x="173" y="65"/>
                      <a:pt x="179" y="57"/>
                      <a:pt x="186" y="52"/>
                    </a:cubicBezTo>
                    <a:cubicBezTo>
                      <a:pt x="190" y="49"/>
                      <a:pt x="195" y="48"/>
                      <a:pt x="198" y="48"/>
                    </a:cubicBezTo>
                    <a:cubicBezTo>
                      <a:pt x="213" y="48"/>
                      <a:pt x="219" y="59"/>
                      <a:pt x="219" y="70"/>
                    </a:cubicBezTo>
                    <a:cubicBezTo>
                      <a:pt x="219" y="82"/>
                      <a:pt x="206" y="98"/>
                      <a:pt x="192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ffectLst>
                <a:outerShdw blurRad="50800" dist="254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8884391-9B95-49DD-86CD-9BE969BC02D2}"/>
                  </a:ext>
                </a:extLst>
              </p:cNvPr>
              <p:cNvSpPr/>
              <p:nvPr/>
            </p:nvSpPr>
            <p:spPr>
              <a:xfrm>
                <a:off x="2689543" y="2010311"/>
                <a:ext cx="1885826" cy="1169551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rPr>
                  <a:t>To switch from one chip level to another</a:t>
                </a:r>
                <a:r>
                  <a:rPr kumimoji="0" lang="fr-FR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rPr>
                  <a:t>:</a:t>
                </a:r>
              </a:p>
              <a:p>
                <a:pPr marL="171450" marR="0" lvl="0" indent="-1714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Select the desired line and use the tab forward or backward</a:t>
                </a:r>
                <a:endPara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  <a:p>
                <a:pPr marL="171450" marR="0" lvl="0" indent="-1714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  <a:p>
                <a:pPr marL="171450" marR="0" lvl="0" indent="-1714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</p:grpSp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6054286A-2946-48C9-812B-7DC0F93F22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302328" y="3836030"/>
              <a:ext cx="180768" cy="199216"/>
            </a:xfrm>
            <a:prstGeom prst="rect">
              <a:avLst/>
            </a:prstGeom>
          </p:spPr>
        </p:pic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73D6DA7D-B513-4520-BFBE-24987B9E88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567210" y="3836030"/>
              <a:ext cx="180768" cy="1992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6634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+ 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214DF-A2D0-4053-B49B-BC87FFC1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A1F75-59F6-431D-A818-0ADA69F5FCA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71475" y="3068960"/>
            <a:ext cx="5648325" cy="2880990"/>
          </a:xfrm>
        </p:spPr>
        <p:txBody>
          <a:bodyPr/>
          <a:lstStyle>
            <a:lvl1pPr marL="92075" indent="-92075">
              <a:buFont typeface="Arial" panose="020B0604020202020204" pitchFamily="34" charset="0"/>
              <a:buChar char=" "/>
              <a:defRPr sz="2000">
                <a:solidFill>
                  <a:schemeClr val="accent2"/>
                </a:solidFill>
              </a:defRPr>
            </a:lvl1pPr>
            <a:lvl2pPr marL="92075" indent="-92075">
              <a:spcBef>
                <a:spcPts val="0"/>
              </a:spcBef>
              <a:buFont typeface="Arial" panose="020B0604020202020204" pitchFamily="34" charset="0"/>
              <a:buChar char=" "/>
              <a:defRPr sz="1600" b="0"/>
            </a:lvl2pPr>
            <a:lvl3pPr marL="358775" indent="-174625">
              <a:spcBef>
                <a:spcPts val="600"/>
              </a:spcBef>
              <a:defRPr sz="1400"/>
            </a:lvl3pPr>
            <a:lvl4pPr marL="625475" indent="-184150">
              <a:spcBef>
                <a:spcPts val="600"/>
              </a:spcBef>
              <a:defRPr sz="12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DDA8B-A087-4023-A767-B74332E2F9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3068960"/>
            <a:ext cx="5648325" cy="2880990"/>
          </a:xfrm>
        </p:spPr>
        <p:txBody>
          <a:bodyPr/>
          <a:lstStyle>
            <a:lvl1pPr marL="92075" indent="-92075">
              <a:buFont typeface="Arial" panose="020B0604020202020204" pitchFamily="34" charset="0"/>
              <a:buChar char=" "/>
              <a:defRPr sz="2000">
                <a:solidFill>
                  <a:schemeClr val="accent4"/>
                </a:solidFill>
              </a:defRPr>
            </a:lvl1pPr>
            <a:lvl2pPr marL="92075" indent="-92075">
              <a:spcBef>
                <a:spcPts val="0"/>
              </a:spcBef>
              <a:buFont typeface="Arial" panose="020B0604020202020204" pitchFamily="34" charset="0"/>
              <a:buChar char=" "/>
              <a:defRPr sz="1600" b="0"/>
            </a:lvl2pPr>
            <a:lvl3pPr>
              <a:spcBef>
                <a:spcPts val="600"/>
              </a:spcBef>
              <a:defRPr sz="1400"/>
            </a:lvl3pPr>
            <a:lvl4pPr>
              <a:spcBef>
                <a:spcPts val="600"/>
              </a:spcBef>
              <a:defRPr sz="12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10F0D4-47AA-4ADE-9407-BFDBD3517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416" y="6349531"/>
            <a:ext cx="3401588" cy="153888"/>
          </a:xfrm>
        </p:spPr>
        <p:txBody>
          <a:bodyPr/>
          <a:lstStyle/>
          <a:p>
            <a:r>
              <a:rPr lang="fr-BE"/>
              <a:t>Title of the presentation</a:t>
            </a:r>
            <a:endParaRPr lang="fr-B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39B03-F376-4B08-A705-70E730B64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t>‹#›</a:t>
            </a:fld>
            <a:endParaRPr lang="fr-BE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CBC1D7A-ADEC-46B5-8CB2-EA4808E530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945479"/>
            <a:ext cx="11449050" cy="360099"/>
          </a:xfrm>
        </p:spPr>
        <p:txBody>
          <a:bodyPr rIns="0">
            <a:spAutoFit/>
          </a:bodyPr>
          <a:lstStyle>
            <a:lvl1pPr marL="0" indent="0">
              <a:buNone/>
              <a:defRPr sz="2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A5EBD73-7B9A-40F2-8A41-51366F1CE4A0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371475" y="1772816"/>
            <a:ext cx="11449049" cy="115212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000" b="0">
                <a:solidFill>
                  <a:schemeClr val="tx1"/>
                </a:solidFill>
              </a:defRPr>
            </a:lvl1pPr>
            <a:lvl2pPr marL="266700" indent="0">
              <a:buNone/>
              <a:defRPr/>
            </a:lvl2pPr>
            <a:lvl3pPr marL="450850" indent="0"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26F4AA27-DF94-4FD7-990C-75E905FCCB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39816" y="6349531"/>
            <a:ext cx="6120678" cy="153888"/>
          </a:xfrm>
        </p:spPr>
        <p:txBody>
          <a:bodyPr wrap="square" rIns="0"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fr-BE" dirty="0"/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FFE1C9BE-78B4-43C7-BAF2-38A8D584E89A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7045594" y="2588002"/>
            <a:chExt cx="1885826" cy="1528108"/>
          </a:xfrm>
        </p:grpSpPr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E2F81BD0-87FE-49E4-AAF0-B47F7C8AF2E2}"/>
                </a:ext>
              </a:extLst>
            </p:cNvPr>
            <p:cNvGrpSpPr/>
            <p:nvPr/>
          </p:nvGrpSpPr>
          <p:grpSpPr>
            <a:xfrm>
              <a:off x="7045594" y="2588002"/>
              <a:ext cx="1885826" cy="1528108"/>
              <a:chOff x="2689543" y="1651754"/>
              <a:chExt cx="1885826" cy="1528108"/>
            </a:xfrm>
          </p:grpSpPr>
          <p:sp>
            <p:nvSpPr>
              <p:cNvPr id="22" name="Freeform 5">
                <a:extLst>
                  <a:ext uri="{FF2B5EF4-FFF2-40B4-BE49-F238E27FC236}">
                    <a16:creationId xmlns:a16="http://schemas.microsoft.com/office/drawing/2014/main" id="{C30B2603-60D6-40B8-86DD-7787C8145C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19731" y="1651754"/>
                <a:ext cx="425450" cy="425450"/>
              </a:xfrm>
              <a:custGeom>
                <a:avLst/>
                <a:gdLst>
                  <a:gd name="T0" fmla="*/ 173 w 346"/>
                  <a:gd name="T1" fmla="*/ 0 h 346"/>
                  <a:gd name="T2" fmla="*/ 0 w 346"/>
                  <a:gd name="T3" fmla="*/ 173 h 346"/>
                  <a:gd name="T4" fmla="*/ 173 w 346"/>
                  <a:gd name="T5" fmla="*/ 346 h 346"/>
                  <a:gd name="T6" fmla="*/ 346 w 346"/>
                  <a:gd name="T7" fmla="*/ 173 h 346"/>
                  <a:gd name="T8" fmla="*/ 173 w 346"/>
                  <a:gd name="T9" fmla="*/ 0 h 346"/>
                  <a:gd name="T10" fmla="*/ 201 w 346"/>
                  <a:gd name="T11" fmla="*/ 247 h 346"/>
                  <a:gd name="T12" fmla="*/ 128 w 346"/>
                  <a:gd name="T13" fmla="*/ 290 h 346"/>
                  <a:gd name="T14" fmla="*/ 111 w 346"/>
                  <a:gd name="T15" fmla="*/ 278 h 346"/>
                  <a:gd name="T16" fmla="*/ 112 w 346"/>
                  <a:gd name="T17" fmla="*/ 272 h 346"/>
                  <a:gd name="T18" fmla="*/ 153 w 346"/>
                  <a:gd name="T19" fmla="*/ 172 h 346"/>
                  <a:gd name="T20" fmla="*/ 150 w 346"/>
                  <a:gd name="T21" fmla="*/ 165 h 346"/>
                  <a:gd name="T22" fmla="*/ 126 w 346"/>
                  <a:gd name="T23" fmla="*/ 175 h 346"/>
                  <a:gd name="T24" fmla="*/ 121 w 346"/>
                  <a:gd name="T25" fmla="*/ 173 h 346"/>
                  <a:gd name="T26" fmla="*/ 126 w 346"/>
                  <a:gd name="T27" fmla="*/ 163 h 346"/>
                  <a:gd name="T28" fmla="*/ 195 w 346"/>
                  <a:gd name="T29" fmla="*/ 128 h 346"/>
                  <a:gd name="T30" fmla="*/ 205 w 346"/>
                  <a:gd name="T31" fmla="*/ 141 h 346"/>
                  <a:gd name="T32" fmla="*/ 201 w 346"/>
                  <a:gd name="T33" fmla="*/ 154 h 346"/>
                  <a:gd name="T34" fmla="*/ 164 w 346"/>
                  <a:gd name="T35" fmla="*/ 247 h 346"/>
                  <a:gd name="T36" fmla="*/ 169 w 346"/>
                  <a:gd name="T37" fmla="*/ 252 h 346"/>
                  <a:gd name="T38" fmla="*/ 196 w 346"/>
                  <a:gd name="T39" fmla="*/ 235 h 346"/>
                  <a:gd name="T40" fmla="*/ 204 w 346"/>
                  <a:gd name="T41" fmla="*/ 231 h 346"/>
                  <a:gd name="T42" fmla="*/ 207 w 346"/>
                  <a:gd name="T43" fmla="*/ 234 h 346"/>
                  <a:gd name="T44" fmla="*/ 201 w 346"/>
                  <a:gd name="T45" fmla="*/ 247 h 346"/>
                  <a:gd name="T46" fmla="*/ 192 w 346"/>
                  <a:gd name="T47" fmla="*/ 98 h 346"/>
                  <a:gd name="T48" fmla="*/ 182 w 346"/>
                  <a:gd name="T49" fmla="*/ 95 h 346"/>
                  <a:gd name="T50" fmla="*/ 173 w 346"/>
                  <a:gd name="T51" fmla="*/ 76 h 346"/>
                  <a:gd name="T52" fmla="*/ 186 w 346"/>
                  <a:gd name="T53" fmla="*/ 52 h 346"/>
                  <a:gd name="T54" fmla="*/ 198 w 346"/>
                  <a:gd name="T55" fmla="*/ 48 h 346"/>
                  <a:gd name="T56" fmla="*/ 219 w 346"/>
                  <a:gd name="T57" fmla="*/ 70 h 346"/>
                  <a:gd name="T58" fmla="*/ 192 w 346"/>
                  <a:gd name="T59" fmla="*/ 98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46" h="346">
                    <a:moveTo>
                      <a:pt x="173" y="0"/>
                    </a:moveTo>
                    <a:cubicBezTo>
                      <a:pt x="78" y="0"/>
                      <a:pt x="0" y="78"/>
                      <a:pt x="0" y="173"/>
                    </a:cubicBezTo>
                    <a:cubicBezTo>
                      <a:pt x="0" y="268"/>
                      <a:pt x="78" y="346"/>
                      <a:pt x="173" y="346"/>
                    </a:cubicBezTo>
                    <a:cubicBezTo>
                      <a:pt x="268" y="346"/>
                      <a:pt x="346" y="268"/>
                      <a:pt x="346" y="173"/>
                    </a:cubicBezTo>
                    <a:cubicBezTo>
                      <a:pt x="346" y="78"/>
                      <a:pt x="268" y="0"/>
                      <a:pt x="173" y="0"/>
                    </a:cubicBezTo>
                    <a:close/>
                    <a:moveTo>
                      <a:pt x="201" y="247"/>
                    </a:moveTo>
                    <a:cubicBezTo>
                      <a:pt x="182" y="270"/>
                      <a:pt x="143" y="290"/>
                      <a:pt x="128" y="290"/>
                    </a:cubicBezTo>
                    <a:cubicBezTo>
                      <a:pt x="122" y="290"/>
                      <a:pt x="111" y="284"/>
                      <a:pt x="111" y="278"/>
                    </a:cubicBezTo>
                    <a:cubicBezTo>
                      <a:pt x="111" y="276"/>
                      <a:pt x="111" y="276"/>
                      <a:pt x="112" y="272"/>
                    </a:cubicBezTo>
                    <a:cubicBezTo>
                      <a:pt x="126" y="238"/>
                      <a:pt x="138" y="213"/>
                      <a:pt x="153" y="172"/>
                    </a:cubicBezTo>
                    <a:cubicBezTo>
                      <a:pt x="154" y="169"/>
                      <a:pt x="153" y="165"/>
                      <a:pt x="150" y="165"/>
                    </a:cubicBezTo>
                    <a:cubicBezTo>
                      <a:pt x="146" y="165"/>
                      <a:pt x="136" y="169"/>
                      <a:pt x="126" y="175"/>
                    </a:cubicBezTo>
                    <a:cubicBezTo>
                      <a:pt x="125" y="177"/>
                      <a:pt x="121" y="174"/>
                      <a:pt x="121" y="173"/>
                    </a:cubicBezTo>
                    <a:cubicBezTo>
                      <a:pt x="121" y="170"/>
                      <a:pt x="123" y="167"/>
                      <a:pt x="126" y="163"/>
                    </a:cubicBezTo>
                    <a:cubicBezTo>
                      <a:pt x="134" y="154"/>
                      <a:pt x="171" y="128"/>
                      <a:pt x="195" y="128"/>
                    </a:cubicBezTo>
                    <a:cubicBezTo>
                      <a:pt x="199" y="128"/>
                      <a:pt x="205" y="137"/>
                      <a:pt x="205" y="141"/>
                    </a:cubicBezTo>
                    <a:cubicBezTo>
                      <a:pt x="205" y="144"/>
                      <a:pt x="202" y="151"/>
                      <a:pt x="201" y="154"/>
                    </a:cubicBezTo>
                    <a:cubicBezTo>
                      <a:pt x="182" y="197"/>
                      <a:pt x="176" y="218"/>
                      <a:pt x="164" y="247"/>
                    </a:cubicBezTo>
                    <a:cubicBezTo>
                      <a:pt x="163" y="251"/>
                      <a:pt x="166" y="252"/>
                      <a:pt x="169" y="252"/>
                    </a:cubicBezTo>
                    <a:cubicBezTo>
                      <a:pt x="172" y="252"/>
                      <a:pt x="182" y="247"/>
                      <a:pt x="196" y="235"/>
                    </a:cubicBezTo>
                    <a:cubicBezTo>
                      <a:pt x="201" y="231"/>
                      <a:pt x="202" y="231"/>
                      <a:pt x="204" y="231"/>
                    </a:cubicBezTo>
                    <a:cubicBezTo>
                      <a:pt x="205" y="231"/>
                      <a:pt x="207" y="232"/>
                      <a:pt x="207" y="234"/>
                    </a:cubicBezTo>
                    <a:cubicBezTo>
                      <a:pt x="207" y="237"/>
                      <a:pt x="205" y="242"/>
                      <a:pt x="201" y="247"/>
                    </a:cubicBezTo>
                    <a:close/>
                    <a:moveTo>
                      <a:pt x="192" y="98"/>
                    </a:moveTo>
                    <a:cubicBezTo>
                      <a:pt x="188" y="98"/>
                      <a:pt x="185" y="96"/>
                      <a:pt x="182" y="95"/>
                    </a:cubicBezTo>
                    <a:cubicBezTo>
                      <a:pt x="177" y="91"/>
                      <a:pt x="173" y="85"/>
                      <a:pt x="173" y="76"/>
                    </a:cubicBezTo>
                    <a:cubicBezTo>
                      <a:pt x="173" y="65"/>
                      <a:pt x="179" y="57"/>
                      <a:pt x="186" y="52"/>
                    </a:cubicBezTo>
                    <a:cubicBezTo>
                      <a:pt x="190" y="49"/>
                      <a:pt x="195" y="48"/>
                      <a:pt x="198" y="48"/>
                    </a:cubicBezTo>
                    <a:cubicBezTo>
                      <a:pt x="213" y="48"/>
                      <a:pt x="219" y="59"/>
                      <a:pt x="219" y="70"/>
                    </a:cubicBezTo>
                    <a:cubicBezTo>
                      <a:pt x="219" y="82"/>
                      <a:pt x="206" y="98"/>
                      <a:pt x="192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ffectLst>
                <a:outerShdw blurRad="50800" dist="254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63EF20E-CB83-426E-A64E-4138DB3F1F77}"/>
                  </a:ext>
                </a:extLst>
              </p:cNvPr>
              <p:cNvSpPr/>
              <p:nvPr/>
            </p:nvSpPr>
            <p:spPr>
              <a:xfrm>
                <a:off x="2689543" y="2010311"/>
                <a:ext cx="1885826" cy="1169551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rPr>
                  <a:t>To switch from one chip level to another</a:t>
                </a:r>
                <a:r>
                  <a:rPr kumimoji="0" lang="fr-FR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j-lt"/>
                    <a:ea typeface="+mn-ea"/>
                    <a:cs typeface="+mn-cs"/>
                  </a:rPr>
                  <a:t>:</a:t>
                </a:r>
              </a:p>
              <a:p>
                <a:pPr marL="171450" marR="0" lvl="0" indent="-1714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Select the desired line and use the tab forward or backward</a:t>
                </a:r>
                <a:endPara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  <a:p>
                <a:pPr marL="171450" marR="0" lvl="0" indent="-1714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  <a:p>
                <a:pPr marL="171450" marR="0" lvl="0" indent="-17145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endParaRPr>
              </a:p>
            </p:txBody>
          </p:sp>
        </p:grpSp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0504BD63-8119-42F9-AF5E-ED1597241B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302328" y="3836030"/>
              <a:ext cx="180768" cy="199216"/>
            </a:xfrm>
            <a:prstGeom prst="rect">
              <a:avLst/>
            </a:prstGeom>
          </p:spPr>
        </p:pic>
        <p:pic>
          <p:nvPicPr>
            <p:cNvPr id="21" name="Image 20">
              <a:extLst>
                <a:ext uri="{FF2B5EF4-FFF2-40B4-BE49-F238E27FC236}">
                  <a16:creationId xmlns:a16="http://schemas.microsoft.com/office/drawing/2014/main" id="{FD41B495-3ACC-433A-A8E7-D23B9E43E4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567210" y="3836030"/>
              <a:ext cx="180768" cy="1992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0155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F4164-B301-4999-8DFA-818A045F8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31D361BA-7821-4C75-B394-FBD57EE413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945479"/>
            <a:ext cx="11449050" cy="360099"/>
          </a:xfrm>
        </p:spPr>
        <p:txBody>
          <a:bodyPr rIns="0">
            <a:spAutoFit/>
          </a:bodyPr>
          <a:lstStyle>
            <a:lvl1pPr marL="0" indent="0">
              <a:buNone/>
              <a:defRPr sz="2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CAC3E42-84C2-42A6-BD72-541D85A84E5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39816" y="6349531"/>
            <a:ext cx="6120678" cy="153888"/>
          </a:xfrm>
        </p:spPr>
        <p:txBody>
          <a:bodyPr wrap="square" rIns="0"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fr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47D029-4419-4E0D-BECD-98E9310E64F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39416" y="6349531"/>
            <a:ext cx="3401588" cy="153888"/>
          </a:xfrm>
        </p:spPr>
        <p:txBody>
          <a:bodyPr/>
          <a:lstStyle/>
          <a:p>
            <a:r>
              <a:rPr lang="fr-BE"/>
              <a:t>Title of the presentation</a:t>
            </a:r>
            <a:endParaRPr lang="fr-BE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1E723B8-3279-4C86-97F0-4FEE73281CA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pPr/>
              <a:t>‹#›</a:t>
            </a:fld>
            <a:endParaRPr lang="fr-BE" dirty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B050F612-DE14-499A-88E5-08BE850D0C08}"/>
              </a:ext>
            </a:extLst>
          </p:cNvPr>
          <p:cNvGrpSpPr/>
          <p:nvPr userDrawn="1"/>
        </p:nvGrpSpPr>
        <p:grpSpPr>
          <a:xfrm>
            <a:off x="-2112912" y="-5836"/>
            <a:ext cx="1885826" cy="1835885"/>
            <a:chOff x="2689543" y="1651754"/>
            <a:chExt cx="1885826" cy="1835885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1B01FCB2-9C34-4C4D-8167-5EFE2F191D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B00F078-E51D-48A1-9A1E-2F081FC6A2FF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9251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E2535C-E216-4FE6-854A-134CAB9C4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416" y="6349531"/>
            <a:ext cx="3401588" cy="153888"/>
          </a:xfrm>
        </p:spPr>
        <p:txBody>
          <a:bodyPr/>
          <a:lstStyle/>
          <a:p>
            <a:r>
              <a:rPr lang="en-GB" noProof="0" dirty="0"/>
              <a:t>Title of the </a:t>
            </a:r>
            <a:r>
              <a:rPr lang="en-US" noProof="0" dirty="0"/>
              <a:t>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3DC7BD-2933-4AD8-AC9C-29C8975A6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t>‹#›</a:t>
            </a:fld>
            <a:endParaRPr lang="fr-BE"/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D78A313C-BC96-49CB-825B-61321B9506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39816" y="6349531"/>
            <a:ext cx="6120678" cy="153888"/>
          </a:xfrm>
        </p:spPr>
        <p:txBody>
          <a:bodyPr wrap="square" rIns="0"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352855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fullscreen - V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BF6A12A6-4E53-4BFE-B060-C589E78F03D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640633 w 12192000"/>
              <a:gd name="connsiteY0" fmla="*/ 368300 h 6858000"/>
              <a:gd name="connsiteX1" fmla="*/ 371475 w 12192000"/>
              <a:gd name="connsiteY1" fmla="*/ 637458 h 6858000"/>
              <a:gd name="connsiteX2" fmla="*/ 371475 w 12192000"/>
              <a:gd name="connsiteY2" fmla="*/ 6220542 h 6858000"/>
              <a:gd name="connsiteX3" fmla="*/ 640633 w 12192000"/>
              <a:gd name="connsiteY3" fmla="*/ 6489700 h 6858000"/>
              <a:gd name="connsiteX4" fmla="*/ 11551367 w 12192000"/>
              <a:gd name="connsiteY4" fmla="*/ 6489700 h 6858000"/>
              <a:gd name="connsiteX5" fmla="*/ 11820525 w 12192000"/>
              <a:gd name="connsiteY5" fmla="*/ 6220542 h 6858000"/>
              <a:gd name="connsiteX6" fmla="*/ 11820525 w 12192000"/>
              <a:gd name="connsiteY6" fmla="*/ 637458 h 6858000"/>
              <a:gd name="connsiteX7" fmla="*/ 11551367 w 12192000"/>
              <a:gd name="connsiteY7" fmla="*/ 3683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640633" y="368300"/>
                </a:moveTo>
                <a:cubicBezTo>
                  <a:pt x="491981" y="368300"/>
                  <a:pt x="371475" y="488806"/>
                  <a:pt x="371475" y="637458"/>
                </a:cubicBezTo>
                <a:lnTo>
                  <a:pt x="371475" y="6220542"/>
                </a:lnTo>
                <a:cubicBezTo>
                  <a:pt x="371475" y="6369194"/>
                  <a:pt x="491981" y="6489700"/>
                  <a:pt x="640633" y="6489700"/>
                </a:cubicBezTo>
                <a:lnTo>
                  <a:pt x="11551367" y="6489700"/>
                </a:lnTo>
                <a:cubicBezTo>
                  <a:pt x="11700019" y="6489700"/>
                  <a:pt x="11820525" y="6369194"/>
                  <a:pt x="11820525" y="6220542"/>
                </a:cubicBezTo>
                <a:lnTo>
                  <a:pt x="11820525" y="637458"/>
                </a:lnTo>
                <a:cubicBezTo>
                  <a:pt x="11820525" y="488806"/>
                  <a:pt x="11700019" y="368300"/>
                  <a:pt x="11551367" y="36830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BE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587C468F-44F4-4BDF-A833-7F8926F2BACB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09488B42-A2DB-4BB0-8C16-7E621E8D45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D1CE205-FF70-43C3-A98E-1729DA836C5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662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- V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BD0FCC3-831B-4C1D-80B0-D34A931EE91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681D24C-ADC9-4F96-9A7F-95456DA79B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640633 w 12192000"/>
              <a:gd name="connsiteY0" fmla="*/ 368300 h 6858000"/>
              <a:gd name="connsiteX1" fmla="*/ 371475 w 12192000"/>
              <a:gd name="connsiteY1" fmla="*/ 637458 h 6858000"/>
              <a:gd name="connsiteX2" fmla="*/ 371475 w 12192000"/>
              <a:gd name="connsiteY2" fmla="*/ 6220542 h 6858000"/>
              <a:gd name="connsiteX3" fmla="*/ 640633 w 12192000"/>
              <a:gd name="connsiteY3" fmla="*/ 6489700 h 6858000"/>
              <a:gd name="connsiteX4" fmla="*/ 11551367 w 12192000"/>
              <a:gd name="connsiteY4" fmla="*/ 6489700 h 6858000"/>
              <a:gd name="connsiteX5" fmla="*/ 11820525 w 12192000"/>
              <a:gd name="connsiteY5" fmla="*/ 6220542 h 6858000"/>
              <a:gd name="connsiteX6" fmla="*/ 11820525 w 12192000"/>
              <a:gd name="connsiteY6" fmla="*/ 637458 h 6858000"/>
              <a:gd name="connsiteX7" fmla="*/ 11551367 w 12192000"/>
              <a:gd name="connsiteY7" fmla="*/ 3683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640633" y="368300"/>
                </a:moveTo>
                <a:cubicBezTo>
                  <a:pt x="491981" y="368300"/>
                  <a:pt x="371475" y="488806"/>
                  <a:pt x="371475" y="637458"/>
                </a:cubicBezTo>
                <a:lnTo>
                  <a:pt x="371475" y="6220542"/>
                </a:lnTo>
                <a:cubicBezTo>
                  <a:pt x="371475" y="6369194"/>
                  <a:pt x="491981" y="6489700"/>
                  <a:pt x="640633" y="6489700"/>
                </a:cubicBezTo>
                <a:lnTo>
                  <a:pt x="11551367" y="6489700"/>
                </a:lnTo>
                <a:cubicBezTo>
                  <a:pt x="11700019" y="6489700"/>
                  <a:pt x="11820525" y="6369194"/>
                  <a:pt x="11820525" y="6220542"/>
                </a:cubicBezTo>
                <a:lnTo>
                  <a:pt x="11820525" y="637458"/>
                </a:lnTo>
                <a:cubicBezTo>
                  <a:pt x="11820525" y="488806"/>
                  <a:pt x="11700019" y="368300"/>
                  <a:pt x="11551367" y="36830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BE"/>
          </a:p>
        </p:txBody>
      </p:sp>
      <p:grpSp>
        <p:nvGrpSpPr>
          <p:cNvPr id="5" name="Groupe 22">
            <a:extLst>
              <a:ext uri="{FF2B5EF4-FFF2-40B4-BE49-F238E27FC236}">
                <a16:creationId xmlns:a16="http://schemas.microsoft.com/office/drawing/2014/main" id="{2B32DBD4-A425-4C9E-AB3F-50820ABE35E2}"/>
              </a:ext>
            </a:extLst>
          </p:cNvPr>
          <p:cNvGrpSpPr/>
          <p:nvPr userDrawn="1"/>
        </p:nvGrpSpPr>
        <p:grpSpPr>
          <a:xfrm>
            <a:off x="4341018" y="2930841"/>
            <a:ext cx="3509961" cy="997017"/>
            <a:chOff x="-838200" y="8253511"/>
            <a:chExt cx="12192000" cy="3463176"/>
          </a:xfrm>
          <a:solidFill>
            <a:schemeClr val="bg1"/>
          </a:solidFill>
        </p:grpSpPr>
        <p:sp>
          <p:nvSpPr>
            <p:cNvPr id="6" name="Forme libre : forme 23">
              <a:extLst>
                <a:ext uri="{FF2B5EF4-FFF2-40B4-BE49-F238E27FC236}">
                  <a16:creationId xmlns:a16="http://schemas.microsoft.com/office/drawing/2014/main" id="{02DB79CB-4FD3-4EEA-BEAE-F9E90E8A8DC1}"/>
                </a:ext>
              </a:extLst>
            </p:cNvPr>
            <p:cNvSpPr/>
            <p:nvPr/>
          </p:nvSpPr>
          <p:spPr>
            <a:xfrm>
              <a:off x="-838200" y="10819488"/>
              <a:ext cx="12192000" cy="897199"/>
            </a:xfrm>
            <a:custGeom>
              <a:avLst/>
              <a:gdLst>
                <a:gd name="connsiteX0" fmla="*/ 12198649 w 12192000"/>
                <a:gd name="connsiteY0" fmla="*/ 885124 h 897199"/>
                <a:gd name="connsiteX1" fmla="*/ 12097839 w 12192000"/>
                <a:gd name="connsiteY1" fmla="*/ 885124 h 897199"/>
                <a:gd name="connsiteX2" fmla="*/ 11805730 w 12192000"/>
                <a:gd name="connsiteY2" fmla="*/ 581421 h 897199"/>
                <a:gd name="connsiteX3" fmla="*/ 11805730 w 12192000"/>
                <a:gd name="connsiteY3" fmla="*/ 885124 h 897199"/>
                <a:gd name="connsiteX4" fmla="*/ 11732688 w 12192000"/>
                <a:gd name="connsiteY4" fmla="*/ 885124 h 897199"/>
                <a:gd name="connsiteX5" fmla="*/ 11732688 w 12192000"/>
                <a:gd name="connsiteY5" fmla="*/ 15789 h 897199"/>
                <a:gd name="connsiteX6" fmla="*/ 11805730 w 12192000"/>
                <a:gd name="connsiteY6" fmla="*/ 15789 h 897199"/>
                <a:gd name="connsiteX7" fmla="*/ 11805730 w 12192000"/>
                <a:gd name="connsiteY7" fmla="*/ 536236 h 897199"/>
                <a:gd name="connsiteX8" fmla="*/ 12070007 w 12192000"/>
                <a:gd name="connsiteY8" fmla="*/ 293982 h 897199"/>
                <a:gd name="connsiteX9" fmla="*/ 12163887 w 12192000"/>
                <a:gd name="connsiteY9" fmla="*/ 293982 h 897199"/>
                <a:gd name="connsiteX10" fmla="*/ 11875270 w 12192000"/>
                <a:gd name="connsiteY10" fmla="*/ 555961 h 897199"/>
                <a:gd name="connsiteX11" fmla="*/ 12198649 w 12192000"/>
                <a:gd name="connsiteY11" fmla="*/ 885124 h 897199"/>
                <a:gd name="connsiteX12" fmla="*/ 11444120 w 12192000"/>
                <a:gd name="connsiteY12" fmla="*/ 342661 h 897199"/>
                <a:gd name="connsiteX13" fmla="*/ 11316608 w 12192000"/>
                <a:gd name="connsiteY13" fmla="*/ 441203 h 897199"/>
                <a:gd name="connsiteX14" fmla="*/ 11607548 w 12192000"/>
                <a:gd name="connsiteY14" fmla="*/ 730989 h 897199"/>
                <a:gd name="connsiteX15" fmla="*/ 11401218 w 12192000"/>
                <a:gd name="connsiteY15" fmla="*/ 899088 h 897199"/>
                <a:gd name="connsiteX16" fmla="*/ 11235475 w 12192000"/>
                <a:gd name="connsiteY16" fmla="*/ 871248 h 897199"/>
                <a:gd name="connsiteX17" fmla="*/ 11242445 w 12192000"/>
                <a:gd name="connsiteY17" fmla="*/ 799384 h 897199"/>
                <a:gd name="connsiteX18" fmla="*/ 11396595 w 12192000"/>
                <a:gd name="connsiteY18" fmla="*/ 836485 h 897199"/>
                <a:gd name="connsiteX19" fmla="*/ 11527584 w 12192000"/>
                <a:gd name="connsiteY19" fmla="*/ 730989 h 897199"/>
                <a:gd name="connsiteX20" fmla="*/ 11243590 w 12192000"/>
                <a:gd name="connsiteY20" fmla="*/ 441203 h 897199"/>
                <a:gd name="connsiteX21" fmla="*/ 11436004 w 12192000"/>
                <a:gd name="connsiteY21" fmla="*/ 280106 h 897199"/>
                <a:gd name="connsiteX22" fmla="*/ 11582055 w 12192000"/>
                <a:gd name="connsiteY22" fmla="*/ 306761 h 897199"/>
                <a:gd name="connsiteX23" fmla="*/ 11575085 w 12192000"/>
                <a:gd name="connsiteY23" fmla="*/ 370533 h 897199"/>
                <a:gd name="connsiteX24" fmla="*/ 11444120 w 12192000"/>
                <a:gd name="connsiteY24" fmla="*/ 342701 h 897199"/>
                <a:gd name="connsiteX25" fmla="*/ 11036115 w 12192000"/>
                <a:gd name="connsiteY25" fmla="*/ 38950 h 897199"/>
                <a:gd name="connsiteX26" fmla="*/ 11109148 w 12192000"/>
                <a:gd name="connsiteY26" fmla="*/ 38950 h 897199"/>
                <a:gd name="connsiteX27" fmla="*/ 11109148 w 12192000"/>
                <a:gd name="connsiteY27" fmla="*/ 136339 h 897199"/>
                <a:gd name="connsiteX28" fmla="*/ 11036115 w 12192000"/>
                <a:gd name="connsiteY28" fmla="*/ 136339 h 897199"/>
                <a:gd name="connsiteX29" fmla="*/ 11036115 w 12192000"/>
                <a:gd name="connsiteY29" fmla="*/ 38950 h 897199"/>
                <a:gd name="connsiteX30" fmla="*/ 11036115 w 12192000"/>
                <a:gd name="connsiteY30" fmla="*/ 885124 h 897199"/>
                <a:gd name="connsiteX31" fmla="*/ 11036115 w 12192000"/>
                <a:gd name="connsiteY31" fmla="*/ 293982 h 897199"/>
                <a:gd name="connsiteX32" fmla="*/ 11109148 w 12192000"/>
                <a:gd name="connsiteY32" fmla="*/ 293982 h 897199"/>
                <a:gd name="connsiteX33" fmla="*/ 11109148 w 12192000"/>
                <a:gd name="connsiteY33" fmla="*/ 885124 h 897199"/>
                <a:gd name="connsiteX34" fmla="*/ 10570226 w 12192000"/>
                <a:gd name="connsiteY34" fmla="*/ 145600 h 897199"/>
                <a:gd name="connsiteX35" fmla="*/ 10487892 w 12192000"/>
                <a:gd name="connsiteY35" fmla="*/ 145600 h 897199"/>
                <a:gd name="connsiteX36" fmla="*/ 10487892 w 12192000"/>
                <a:gd name="connsiteY36" fmla="*/ 434217 h 897199"/>
                <a:gd name="connsiteX37" fmla="*/ 10572525 w 12192000"/>
                <a:gd name="connsiteY37" fmla="*/ 434217 h 897199"/>
                <a:gd name="connsiteX38" fmla="*/ 10774209 w 12192000"/>
                <a:gd name="connsiteY38" fmla="*/ 285859 h 897199"/>
                <a:gd name="connsiteX39" fmla="*/ 10570226 w 12192000"/>
                <a:gd name="connsiteY39" fmla="*/ 145600 h 897199"/>
                <a:gd name="connsiteX40" fmla="*/ 10674529 w 12192000"/>
                <a:gd name="connsiteY40" fmla="*/ 472472 h 897199"/>
                <a:gd name="connsiteX41" fmla="*/ 10674529 w 12192000"/>
                <a:gd name="connsiteY41" fmla="*/ 474795 h 897199"/>
                <a:gd name="connsiteX42" fmla="*/ 10778855 w 12192000"/>
                <a:gd name="connsiteY42" fmla="*/ 572176 h 897199"/>
                <a:gd name="connsiteX43" fmla="*/ 10916799 w 12192000"/>
                <a:gd name="connsiteY43" fmla="*/ 885124 h 897199"/>
                <a:gd name="connsiteX44" fmla="*/ 10828671 w 12192000"/>
                <a:gd name="connsiteY44" fmla="*/ 885124 h 897199"/>
                <a:gd name="connsiteX45" fmla="*/ 10711598 w 12192000"/>
                <a:gd name="connsiteY45" fmla="*/ 611561 h 897199"/>
                <a:gd name="connsiteX46" fmla="*/ 10553987 w 12192000"/>
                <a:gd name="connsiteY46" fmla="*/ 503757 h 897199"/>
                <a:gd name="connsiteX47" fmla="*/ 10487892 w 12192000"/>
                <a:gd name="connsiteY47" fmla="*/ 503757 h 897199"/>
                <a:gd name="connsiteX48" fmla="*/ 10487892 w 12192000"/>
                <a:gd name="connsiteY48" fmla="*/ 885108 h 897199"/>
                <a:gd name="connsiteX49" fmla="*/ 10407928 w 12192000"/>
                <a:gd name="connsiteY49" fmla="*/ 885108 h 897199"/>
                <a:gd name="connsiteX50" fmla="*/ 10407928 w 12192000"/>
                <a:gd name="connsiteY50" fmla="*/ 76060 h 897199"/>
                <a:gd name="connsiteX51" fmla="*/ 10616581 w 12192000"/>
                <a:gd name="connsiteY51" fmla="*/ 76060 h 897199"/>
                <a:gd name="connsiteX52" fmla="*/ 10854188 w 12192000"/>
                <a:gd name="connsiteY52" fmla="*/ 285859 h 897199"/>
                <a:gd name="connsiteX53" fmla="*/ 10674529 w 12192000"/>
                <a:gd name="connsiteY53" fmla="*/ 472472 h 897199"/>
                <a:gd name="connsiteX54" fmla="*/ 9970977 w 12192000"/>
                <a:gd name="connsiteY54" fmla="*/ 77229 h 897199"/>
                <a:gd name="connsiteX55" fmla="*/ 9913053 w 12192000"/>
                <a:gd name="connsiteY55" fmla="*/ 64483 h 897199"/>
                <a:gd name="connsiteX56" fmla="*/ 9823773 w 12192000"/>
                <a:gd name="connsiteY56" fmla="*/ 242981 h 897199"/>
                <a:gd name="connsiteX57" fmla="*/ 9823773 w 12192000"/>
                <a:gd name="connsiteY57" fmla="*/ 293982 h 897199"/>
                <a:gd name="connsiteX58" fmla="*/ 9957061 w 12192000"/>
                <a:gd name="connsiteY58" fmla="*/ 293982 h 897199"/>
                <a:gd name="connsiteX59" fmla="*/ 9957061 w 12192000"/>
                <a:gd name="connsiteY59" fmla="*/ 356577 h 897199"/>
                <a:gd name="connsiteX60" fmla="*/ 9823773 w 12192000"/>
                <a:gd name="connsiteY60" fmla="*/ 356577 h 897199"/>
                <a:gd name="connsiteX61" fmla="*/ 9823773 w 12192000"/>
                <a:gd name="connsiteY61" fmla="*/ 885124 h 897199"/>
                <a:gd name="connsiteX62" fmla="*/ 9750755 w 12192000"/>
                <a:gd name="connsiteY62" fmla="*/ 885124 h 897199"/>
                <a:gd name="connsiteX63" fmla="*/ 9750755 w 12192000"/>
                <a:gd name="connsiteY63" fmla="*/ 356577 h 897199"/>
                <a:gd name="connsiteX64" fmla="*/ 9631383 w 12192000"/>
                <a:gd name="connsiteY64" fmla="*/ 356577 h 897199"/>
                <a:gd name="connsiteX65" fmla="*/ 9631383 w 12192000"/>
                <a:gd name="connsiteY65" fmla="*/ 293982 h 897199"/>
                <a:gd name="connsiteX66" fmla="*/ 9750755 w 12192000"/>
                <a:gd name="connsiteY66" fmla="*/ 293982 h 897199"/>
                <a:gd name="connsiteX67" fmla="*/ 9750755 w 12192000"/>
                <a:gd name="connsiteY67" fmla="*/ 251096 h 897199"/>
                <a:gd name="connsiteX68" fmla="*/ 9907229 w 12192000"/>
                <a:gd name="connsiteY68" fmla="*/ 1889 h 897199"/>
                <a:gd name="connsiteX69" fmla="*/ 9975624 w 12192000"/>
                <a:gd name="connsiteY69" fmla="*/ 13465 h 897199"/>
                <a:gd name="connsiteX70" fmla="*/ 9970977 w 12192000"/>
                <a:gd name="connsiteY70" fmla="*/ 77229 h 897199"/>
                <a:gd name="connsiteX71" fmla="*/ 9292942 w 12192000"/>
                <a:gd name="connsiteY71" fmla="*/ 342661 h 897199"/>
                <a:gd name="connsiteX72" fmla="*/ 9097060 w 12192000"/>
                <a:gd name="connsiteY72" fmla="*/ 589545 h 897199"/>
                <a:gd name="connsiteX73" fmla="*/ 9292942 w 12192000"/>
                <a:gd name="connsiteY73" fmla="*/ 836446 h 897199"/>
                <a:gd name="connsiteX74" fmla="*/ 9488825 w 12192000"/>
                <a:gd name="connsiteY74" fmla="*/ 589545 h 897199"/>
                <a:gd name="connsiteX75" fmla="*/ 9292942 w 12192000"/>
                <a:gd name="connsiteY75" fmla="*/ 342661 h 897199"/>
                <a:gd name="connsiteX76" fmla="*/ 9292942 w 12192000"/>
                <a:gd name="connsiteY76" fmla="*/ 899048 h 897199"/>
                <a:gd name="connsiteX77" fmla="*/ 9017048 w 12192000"/>
                <a:gd name="connsiteY77" fmla="*/ 589545 h 897199"/>
                <a:gd name="connsiteX78" fmla="*/ 9292942 w 12192000"/>
                <a:gd name="connsiteY78" fmla="*/ 280066 h 897199"/>
                <a:gd name="connsiteX79" fmla="*/ 9568813 w 12192000"/>
                <a:gd name="connsiteY79" fmla="*/ 589545 h 897199"/>
                <a:gd name="connsiteX80" fmla="*/ 9292942 w 12192000"/>
                <a:gd name="connsiteY80" fmla="*/ 899040 h 897199"/>
                <a:gd name="connsiteX81" fmla="*/ 8381940 w 12192000"/>
                <a:gd name="connsiteY81" fmla="*/ 342661 h 897199"/>
                <a:gd name="connsiteX82" fmla="*/ 8208089 w 12192000"/>
                <a:gd name="connsiteY82" fmla="*/ 547813 h 897199"/>
                <a:gd name="connsiteX83" fmla="*/ 8532661 w 12192000"/>
                <a:gd name="connsiteY83" fmla="*/ 547813 h 897199"/>
                <a:gd name="connsiteX84" fmla="*/ 8381956 w 12192000"/>
                <a:gd name="connsiteY84" fmla="*/ 342661 h 897199"/>
                <a:gd name="connsiteX85" fmla="*/ 8208089 w 12192000"/>
                <a:gd name="connsiteY85" fmla="*/ 610407 h 897199"/>
                <a:gd name="connsiteX86" fmla="*/ 8402826 w 12192000"/>
                <a:gd name="connsiteY86" fmla="*/ 836446 h 897199"/>
                <a:gd name="connsiteX87" fmla="*/ 8568569 w 12192000"/>
                <a:gd name="connsiteY87" fmla="*/ 792382 h 897199"/>
                <a:gd name="connsiteX88" fmla="*/ 8568569 w 12192000"/>
                <a:gd name="connsiteY88" fmla="*/ 866545 h 897199"/>
                <a:gd name="connsiteX89" fmla="*/ 8397025 w 12192000"/>
                <a:gd name="connsiteY89" fmla="*/ 899032 h 897199"/>
                <a:gd name="connsiteX90" fmla="*/ 8128125 w 12192000"/>
                <a:gd name="connsiteY90" fmla="*/ 589529 h 897199"/>
                <a:gd name="connsiteX91" fmla="*/ 8377333 w 12192000"/>
                <a:gd name="connsiteY91" fmla="*/ 280050 h 897199"/>
                <a:gd name="connsiteX92" fmla="*/ 8612624 w 12192000"/>
                <a:gd name="connsiteY92" fmla="*/ 573274 h 897199"/>
                <a:gd name="connsiteX93" fmla="*/ 8612624 w 12192000"/>
                <a:gd name="connsiteY93" fmla="*/ 610383 h 897199"/>
                <a:gd name="connsiteX94" fmla="*/ 7921843 w 12192000"/>
                <a:gd name="connsiteY94" fmla="*/ 342661 h 897199"/>
                <a:gd name="connsiteX95" fmla="*/ 7699274 w 12192000"/>
                <a:gd name="connsiteY95" fmla="*/ 589545 h 897199"/>
                <a:gd name="connsiteX96" fmla="*/ 7913720 w 12192000"/>
                <a:gd name="connsiteY96" fmla="*/ 836446 h 897199"/>
                <a:gd name="connsiteX97" fmla="*/ 8047008 w 12192000"/>
                <a:gd name="connsiteY97" fmla="*/ 809767 h 897199"/>
                <a:gd name="connsiteX98" fmla="*/ 8053978 w 12192000"/>
                <a:gd name="connsiteY98" fmla="*/ 878178 h 897199"/>
                <a:gd name="connsiteX99" fmla="*/ 7902127 w 12192000"/>
                <a:gd name="connsiteY99" fmla="*/ 899048 h 897199"/>
                <a:gd name="connsiteX100" fmla="*/ 7619319 w 12192000"/>
                <a:gd name="connsiteY100" fmla="*/ 589545 h 897199"/>
                <a:gd name="connsiteX101" fmla="*/ 7911428 w 12192000"/>
                <a:gd name="connsiteY101" fmla="*/ 280066 h 897199"/>
                <a:gd name="connsiteX102" fmla="*/ 8054034 w 12192000"/>
                <a:gd name="connsiteY102" fmla="*/ 303228 h 897199"/>
                <a:gd name="connsiteX103" fmla="*/ 8048242 w 12192000"/>
                <a:gd name="connsiteY103" fmla="*/ 372768 h 897199"/>
                <a:gd name="connsiteX104" fmla="*/ 7921899 w 12192000"/>
                <a:gd name="connsiteY104" fmla="*/ 342661 h 897199"/>
                <a:gd name="connsiteX105" fmla="*/ 7413005 w 12192000"/>
                <a:gd name="connsiteY105" fmla="*/ 885124 h 897199"/>
                <a:gd name="connsiteX106" fmla="*/ 7413005 w 12192000"/>
                <a:gd name="connsiteY106" fmla="*/ 525773 h 897199"/>
                <a:gd name="connsiteX107" fmla="*/ 7272746 w 12192000"/>
                <a:gd name="connsiteY107" fmla="*/ 342661 h 897199"/>
                <a:gd name="connsiteX108" fmla="*/ 7097726 w 12192000"/>
                <a:gd name="connsiteY108" fmla="*/ 558252 h 897199"/>
                <a:gd name="connsiteX109" fmla="*/ 7097726 w 12192000"/>
                <a:gd name="connsiteY109" fmla="*/ 885124 h 897199"/>
                <a:gd name="connsiteX110" fmla="*/ 7024708 w 12192000"/>
                <a:gd name="connsiteY110" fmla="*/ 885124 h 897199"/>
                <a:gd name="connsiteX111" fmla="*/ 7024708 w 12192000"/>
                <a:gd name="connsiteY111" fmla="*/ 433063 h 897199"/>
                <a:gd name="connsiteX112" fmla="*/ 7020062 w 12192000"/>
                <a:gd name="connsiteY112" fmla="*/ 293982 h 897199"/>
                <a:gd name="connsiteX113" fmla="*/ 7090756 w 12192000"/>
                <a:gd name="connsiteY113" fmla="*/ 293982 h 897199"/>
                <a:gd name="connsiteX114" fmla="*/ 7090756 w 12192000"/>
                <a:gd name="connsiteY114" fmla="*/ 399431 h 897199"/>
                <a:gd name="connsiteX115" fmla="*/ 7093103 w 12192000"/>
                <a:gd name="connsiteY115" fmla="*/ 399431 h 897199"/>
                <a:gd name="connsiteX116" fmla="*/ 7284363 w 12192000"/>
                <a:gd name="connsiteY116" fmla="*/ 280058 h 897199"/>
                <a:gd name="connsiteX117" fmla="*/ 7486046 w 12192000"/>
                <a:gd name="connsiteY117" fmla="*/ 507250 h 897199"/>
                <a:gd name="connsiteX118" fmla="*/ 7486046 w 12192000"/>
                <a:gd name="connsiteY118" fmla="*/ 885116 h 897199"/>
                <a:gd name="connsiteX119" fmla="*/ 6660783 w 12192000"/>
                <a:gd name="connsiteY119" fmla="*/ 342661 h 897199"/>
                <a:gd name="connsiteX120" fmla="*/ 6486932 w 12192000"/>
                <a:gd name="connsiteY120" fmla="*/ 547813 h 897199"/>
                <a:gd name="connsiteX121" fmla="*/ 6811464 w 12192000"/>
                <a:gd name="connsiteY121" fmla="*/ 547813 h 897199"/>
                <a:gd name="connsiteX122" fmla="*/ 6660807 w 12192000"/>
                <a:gd name="connsiteY122" fmla="*/ 342661 h 897199"/>
                <a:gd name="connsiteX123" fmla="*/ 6486932 w 12192000"/>
                <a:gd name="connsiteY123" fmla="*/ 610407 h 897199"/>
                <a:gd name="connsiteX124" fmla="*/ 6681669 w 12192000"/>
                <a:gd name="connsiteY124" fmla="*/ 836446 h 897199"/>
                <a:gd name="connsiteX125" fmla="*/ 6847412 w 12192000"/>
                <a:gd name="connsiteY125" fmla="*/ 792382 h 897199"/>
                <a:gd name="connsiteX126" fmla="*/ 6847412 w 12192000"/>
                <a:gd name="connsiteY126" fmla="*/ 866545 h 897199"/>
                <a:gd name="connsiteX127" fmla="*/ 6675869 w 12192000"/>
                <a:gd name="connsiteY127" fmla="*/ 899032 h 897199"/>
                <a:gd name="connsiteX128" fmla="*/ 6406969 w 12192000"/>
                <a:gd name="connsiteY128" fmla="*/ 589529 h 897199"/>
                <a:gd name="connsiteX129" fmla="*/ 6656128 w 12192000"/>
                <a:gd name="connsiteY129" fmla="*/ 280050 h 897199"/>
                <a:gd name="connsiteX130" fmla="*/ 6891436 w 12192000"/>
                <a:gd name="connsiteY130" fmla="*/ 573274 h 897199"/>
                <a:gd name="connsiteX131" fmla="*/ 6891436 w 12192000"/>
                <a:gd name="connsiteY131" fmla="*/ 610383 h 897199"/>
                <a:gd name="connsiteX132" fmla="*/ 6199429 w 12192000"/>
                <a:gd name="connsiteY132" fmla="*/ 38950 h 897199"/>
                <a:gd name="connsiteX133" fmla="*/ 6272494 w 12192000"/>
                <a:gd name="connsiteY133" fmla="*/ 38950 h 897199"/>
                <a:gd name="connsiteX134" fmla="*/ 6272494 w 12192000"/>
                <a:gd name="connsiteY134" fmla="*/ 136339 h 897199"/>
                <a:gd name="connsiteX135" fmla="*/ 6199429 w 12192000"/>
                <a:gd name="connsiteY135" fmla="*/ 136339 h 897199"/>
                <a:gd name="connsiteX136" fmla="*/ 6199429 w 12192000"/>
                <a:gd name="connsiteY136" fmla="*/ 38950 h 897199"/>
                <a:gd name="connsiteX137" fmla="*/ 6199429 w 12192000"/>
                <a:gd name="connsiteY137" fmla="*/ 885124 h 897199"/>
                <a:gd name="connsiteX138" fmla="*/ 6199429 w 12192000"/>
                <a:gd name="connsiteY138" fmla="*/ 293982 h 897199"/>
                <a:gd name="connsiteX139" fmla="*/ 6272494 w 12192000"/>
                <a:gd name="connsiteY139" fmla="*/ 293982 h 897199"/>
                <a:gd name="connsiteX140" fmla="*/ 6272494 w 12192000"/>
                <a:gd name="connsiteY140" fmla="*/ 885124 h 897199"/>
                <a:gd name="connsiteX141" fmla="*/ 5949116 w 12192000"/>
                <a:gd name="connsiteY141" fmla="*/ 342661 h 897199"/>
                <a:gd name="connsiteX142" fmla="*/ 5726570 w 12192000"/>
                <a:gd name="connsiteY142" fmla="*/ 589545 h 897199"/>
                <a:gd name="connsiteX143" fmla="*/ 5940992 w 12192000"/>
                <a:gd name="connsiteY143" fmla="*/ 836446 h 897199"/>
                <a:gd name="connsiteX144" fmla="*/ 6074280 w 12192000"/>
                <a:gd name="connsiteY144" fmla="*/ 809767 h 897199"/>
                <a:gd name="connsiteX145" fmla="*/ 6081250 w 12192000"/>
                <a:gd name="connsiteY145" fmla="*/ 878178 h 897199"/>
                <a:gd name="connsiteX146" fmla="*/ 5929399 w 12192000"/>
                <a:gd name="connsiteY146" fmla="*/ 899040 h 897199"/>
                <a:gd name="connsiteX147" fmla="*/ 5646591 w 12192000"/>
                <a:gd name="connsiteY147" fmla="*/ 589537 h 897199"/>
                <a:gd name="connsiteX148" fmla="*/ 5938701 w 12192000"/>
                <a:gd name="connsiteY148" fmla="*/ 280058 h 897199"/>
                <a:gd name="connsiteX149" fmla="*/ 6081306 w 12192000"/>
                <a:gd name="connsiteY149" fmla="*/ 303220 h 897199"/>
                <a:gd name="connsiteX150" fmla="*/ 6075514 w 12192000"/>
                <a:gd name="connsiteY150" fmla="*/ 372760 h 897199"/>
                <a:gd name="connsiteX151" fmla="*/ 5949172 w 12192000"/>
                <a:gd name="connsiteY151" fmla="*/ 342653 h 897199"/>
                <a:gd name="connsiteX152" fmla="*/ 5347551 w 12192000"/>
                <a:gd name="connsiteY152" fmla="*/ 131708 h 897199"/>
                <a:gd name="connsiteX153" fmla="*/ 5172555 w 12192000"/>
                <a:gd name="connsiteY153" fmla="*/ 270789 h 897199"/>
                <a:gd name="connsiteX154" fmla="*/ 5543434 w 12192000"/>
                <a:gd name="connsiteY154" fmla="*/ 670678 h 897199"/>
                <a:gd name="connsiteX155" fmla="*/ 5278003 w 12192000"/>
                <a:gd name="connsiteY155" fmla="*/ 899040 h 897199"/>
                <a:gd name="connsiteX156" fmla="*/ 5094890 w 12192000"/>
                <a:gd name="connsiteY156" fmla="*/ 864254 h 897199"/>
                <a:gd name="connsiteX157" fmla="*/ 5103006 w 12192000"/>
                <a:gd name="connsiteY157" fmla="*/ 781943 h 897199"/>
                <a:gd name="connsiteX158" fmla="*/ 5281504 w 12192000"/>
                <a:gd name="connsiteY158" fmla="*/ 829467 h 897199"/>
                <a:gd name="connsiteX159" fmla="*/ 5463463 w 12192000"/>
                <a:gd name="connsiteY159" fmla="*/ 663700 h 897199"/>
                <a:gd name="connsiteX160" fmla="*/ 5092567 w 12192000"/>
                <a:gd name="connsiteY160" fmla="*/ 273104 h 897199"/>
                <a:gd name="connsiteX161" fmla="*/ 5348721 w 12192000"/>
                <a:gd name="connsiteY161" fmla="*/ 62136 h 897199"/>
                <a:gd name="connsiteX162" fmla="*/ 5507494 w 12192000"/>
                <a:gd name="connsiteY162" fmla="*/ 88798 h 897199"/>
                <a:gd name="connsiteX163" fmla="*/ 5494756 w 12192000"/>
                <a:gd name="connsiteY163" fmla="*/ 161831 h 897199"/>
                <a:gd name="connsiteX164" fmla="*/ 5347551 w 12192000"/>
                <a:gd name="connsiteY164" fmla="*/ 131700 h 897199"/>
                <a:gd name="connsiteX165" fmla="*/ 4231388 w 12192000"/>
                <a:gd name="connsiteY165" fmla="*/ 482895 h 897199"/>
                <a:gd name="connsiteX166" fmla="*/ 4079561 w 12192000"/>
                <a:gd name="connsiteY166" fmla="*/ 669565 h 897199"/>
                <a:gd name="connsiteX167" fmla="*/ 4267320 w 12192000"/>
                <a:gd name="connsiteY167" fmla="*/ 836477 h 897199"/>
                <a:gd name="connsiteX168" fmla="*/ 4466680 w 12192000"/>
                <a:gd name="connsiteY168" fmla="*/ 742574 h 897199"/>
                <a:gd name="connsiteX169" fmla="*/ 4231388 w 12192000"/>
                <a:gd name="connsiteY169" fmla="*/ 482927 h 897199"/>
                <a:gd name="connsiteX170" fmla="*/ 4413379 w 12192000"/>
                <a:gd name="connsiteY170" fmla="*/ 241803 h 897199"/>
                <a:gd name="connsiteX171" fmla="*/ 4298605 w 12192000"/>
                <a:gd name="connsiteY171" fmla="*/ 124738 h 897199"/>
                <a:gd name="connsiteX172" fmla="*/ 4165316 w 12192000"/>
                <a:gd name="connsiteY172" fmla="*/ 242981 h 897199"/>
                <a:gd name="connsiteX173" fmla="*/ 4256881 w 12192000"/>
                <a:gd name="connsiteY173" fmla="*/ 407554 h 897199"/>
                <a:gd name="connsiteX174" fmla="*/ 4413379 w 12192000"/>
                <a:gd name="connsiteY174" fmla="*/ 241803 h 897199"/>
                <a:gd name="connsiteX175" fmla="*/ 4698518 w 12192000"/>
                <a:gd name="connsiteY175" fmla="*/ 882800 h 897199"/>
                <a:gd name="connsiteX176" fmla="*/ 4596539 w 12192000"/>
                <a:gd name="connsiteY176" fmla="*/ 882800 h 897199"/>
                <a:gd name="connsiteX177" fmla="*/ 4510751 w 12192000"/>
                <a:gd name="connsiteY177" fmla="*/ 792398 h 897199"/>
                <a:gd name="connsiteX178" fmla="*/ 4264996 w 12192000"/>
                <a:gd name="connsiteY178" fmla="*/ 899048 h 897199"/>
                <a:gd name="connsiteX179" fmla="*/ 3999573 w 12192000"/>
                <a:gd name="connsiteY179" fmla="*/ 673002 h 897199"/>
                <a:gd name="connsiteX180" fmla="*/ 4190833 w 12192000"/>
                <a:gd name="connsiteY180" fmla="*/ 437710 h 897199"/>
                <a:gd name="connsiteX181" fmla="*/ 4085353 w 12192000"/>
                <a:gd name="connsiteY181" fmla="*/ 238334 h 897199"/>
                <a:gd name="connsiteX182" fmla="*/ 4303268 w 12192000"/>
                <a:gd name="connsiteY182" fmla="*/ 62144 h 897199"/>
                <a:gd name="connsiteX183" fmla="*/ 4493334 w 12192000"/>
                <a:gd name="connsiteY183" fmla="*/ 229065 h 897199"/>
                <a:gd name="connsiteX184" fmla="*/ 4298597 w 12192000"/>
                <a:gd name="connsiteY184" fmla="*/ 449286 h 897199"/>
                <a:gd name="connsiteX185" fmla="*/ 4511897 w 12192000"/>
                <a:gd name="connsiteY185" fmla="*/ 686902 h 897199"/>
                <a:gd name="connsiteX186" fmla="*/ 4581437 w 12192000"/>
                <a:gd name="connsiteY186" fmla="*/ 441163 h 897199"/>
                <a:gd name="connsiteX187" fmla="*/ 4650986 w 12192000"/>
                <a:gd name="connsiteY187" fmla="*/ 441163 h 897199"/>
                <a:gd name="connsiteX188" fmla="*/ 4560575 w 12192000"/>
                <a:gd name="connsiteY188" fmla="*/ 733249 h 897199"/>
                <a:gd name="connsiteX189" fmla="*/ 4698510 w 12192000"/>
                <a:gd name="connsiteY189" fmla="*/ 882800 h 897199"/>
                <a:gd name="connsiteX190" fmla="*/ 3535960 w 12192000"/>
                <a:gd name="connsiteY190" fmla="*/ 836446 h 897199"/>
                <a:gd name="connsiteX191" fmla="*/ 3603201 w 12192000"/>
                <a:gd name="connsiteY191" fmla="*/ 822529 h 897199"/>
                <a:gd name="connsiteX192" fmla="*/ 3607824 w 12192000"/>
                <a:gd name="connsiteY192" fmla="*/ 882800 h 897199"/>
                <a:gd name="connsiteX193" fmla="*/ 3518591 w 12192000"/>
                <a:gd name="connsiteY193" fmla="*/ 899048 h 897199"/>
                <a:gd name="connsiteX194" fmla="*/ 3384109 w 12192000"/>
                <a:gd name="connsiteY194" fmla="*/ 701963 h 897199"/>
                <a:gd name="connsiteX195" fmla="*/ 3384109 w 12192000"/>
                <a:gd name="connsiteY195" fmla="*/ 356577 h 897199"/>
                <a:gd name="connsiteX196" fmla="*/ 3268213 w 12192000"/>
                <a:gd name="connsiteY196" fmla="*/ 356577 h 897199"/>
                <a:gd name="connsiteX197" fmla="*/ 3268213 w 12192000"/>
                <a:gd name="connsiteY197" fmla="*/ 293982 h 897199"/>
                <a:gd name="connsiteX198" fmla="*/ 3384109 w 12192000"/>
                <a:gd name="connsiteY198" fmla="*/ 293982 h 897199"/>
                <a:gd name="connsiteX199" fmla="*/ 3384109 w 12192000"/>
                <a:gd name="connsiteY199" fmla="*/ 151376 h 897199"/>
                <a:gd name="connsiteX200" fmla="*/ 3457150 w 12192000"/>
                <a:gd name="connsiteY200" fmla="*/ 125884 h 897199"/>
                <a:gd name="connsiteX201" fmla="*/ 3457150 w 12192000"/>
                <a:gd name="connsiteY201" fmla="*/ 293958 h 897199"/>
                <a:gd name="connsiteX202" fmla="*/ 3591584 w 12192000"/>
                <a:gd name="connsiteY202" fmla="*/ 293958 h 897199"/>
                <a:gd name="connsiteX203" fmla="*/ 3591584 w 12192000"/>
                <a:gd name="connsiteY203" fmla="*/ 356553 h 897199"/>
                <a:gd name="connsiteX204" fmla="*/ 3457150 w 12192000"/>
                <a:gd name="connsiteY204" fmla="*/ 356553 h 897199"/>
                <a:gd name="connsiteX205" fmla="*/ 3457150 w 12192000"/>
                <a:gd name="connsiteY205" fmla="*/ 739049 h 897199"/>
                <a:gd name="connsiteX206" fmla="*/ 3535960 w 12192000"/>
                <a:gd name="connsiteY206" fmla="*/ 836421 h 897199"/>
                <a:gd name="connsiteX207" fmla="*/ 3176673 w 12192000"/>
                <a:gd name="connsiteY207" fmla="*/ 356553 h 897199"/>
                <a:gd name="connsiteX208" fmla="*/ 3029469 w 12192000"/>
                <a:gd name="connsiteY208" fmla="*/ 593014 h 897199"/>
                <a:gd name="connsiteX209" fmla="*/ 3029469 w 12192000"/>
                <a:gd name="connsiteY209" fmla="*/ 885100 h 897199"/>
                <a:gd name="connsiteX210" fmla="*/ 2956451 w 12192000"/>
                <a:gd name="connsiteY210" fmla="*/ 885100 h 897199"/>
                <a:gd name="connsiteX211" fmla="*/ 2956451 w 12192000"/>
                <a:gd name="connsiteY211" fmla="*/ 426117 h 897199"/>
                <a:gd name="connsiteX212" fmla="*/ 2951789 w 12192000"/>
                <a:gd name="connsiteY212" fmla="*/ 293982 h 897199"/>
                <a:gd name="connsiteX213" fmla="*/ 3024822 w 12192000"/>
                <a:gd name="connsiteY213" fmla="*/ 293982 h 897199"/>
                <a:gd name="connsiteX214" fmla="*/ 3024822 w 12192000"/>
                <a:gd name="connsiteY214" fmla="*/ 407554 h 897199"/>
                <a:gd name="connsiteX215" fmla="*/ 3027169 w 12192000"/>
                <a:gd name="connsiteY215" fmla="*/ 407554 h 897199"/>
                <a:gd name="connsiteX216" fmla="*/ 3178997 w 12192000"/>
                <a:gd name="connsiteY216" fmla="*/ 280066 h 897199"/>
                <a:gd name="connsiteX217" fmla="*/ 3229974 w 12192000"/>
                <a:gd name="connsiteY217" fmla="*/ 287036 h 897199"/>
                <a:gd name="connsiteX218" fmla="*/ 3229974 w 12192000"/>
                <a:gd name="connsiteY218" fmla="*/ 363523 h 897199"/>
                <a:gd name="connsiteX219" fmla="*/ 3176673 w 12192000"/>
                <a:gd name="connsiteY219" fmla="*/ 356577 h 897199"/>
                <a:gd name="connsiteX220" fmla="*/ 2483569 w 12192000"/>
                <a:gd name="connsiteY220" fmla="*/ 152546 h 897199"/>
                <a:gd name="connsiteX221" fmla="*/ 2307402 w 12192000"/>
                <a:gd name="connsiteY221" fmla="*/ 598790 h 897199"/>
                <a:gd name="connsiteX222" fmla="*/ 2658589 w 12192000"/>
                <a:gd name="connsiteY222" fmla="*/ 598790 h 897199"/>
                <a:gd name="connsiteX223" fmla="*/ 2483569 w 12192000"/>
                <a:gd name="connsiteY223" fmla="*/ 152546 h 897199"/>
                <a:gd name="connsiteX224" fmla="*/ 2772185 w 12192000"/>
                <a:gd name="connsiteY224" fmla="*/ 885100 h 897199"/>
                <a:gd name="connsiteX225" fmla="*/ 2685252 w 12192000"/>
                <a:gd name="connsiteY225" fmla="*/ 668355 h 897199"/>
                <a:gd name="connsiteX226" fmla="*/ 2277247 w 12192000"/>
                <a:gd name="connsiteY226" fmla="*/ 668355 h 897199"/>
                <a:gd name="connsiteX227" fmla="*/ 2190297 w 12192000"/>
                <a:gd name="connsiteY227" fmla="*/ 885100 h 897199"/>
                <a:gd name="connsiteX228" fmla="*/ 2112665 w 12192000"/>
                <a:gd name="connsiteY228" fmla="*/ 885100 h 897199"/>
                <a:gd name="connsiteX229" fmla="*/ 2444168 w 12192000"/>
                <a:gd name="connsiteY229" fmla="*/ 76036 h 897199"/>
                <a:gd name="connsiteX230" fmla="*/ 2534570 w 12192000"/>
                <a:gd name="connsiteY230" fmla="*/ 76036 h 897199"/>
                <a:gd name="connsiteX231" fmla="*/ 2855650 w 12192000"/>
                <a:gd name="connsiteY231" fmla="*/ 885100 h 897199"/>
                <a:gd name="connsiteX232" fmla="*/ 1508762 w 12192000"/>
                <a:gd name="connsiteY232" fmla="*/ 342637 h 897199"/>
                <a:gd name="connsiteX233" fmla="*/ 1334911 w 12192000"/>
                <a:gd name="connsiteY233" fmla="*/ 547789 h 897199"/>
                <a:gd name="connsiteX234" fmla="*/ 1659451 w 12192000"/>
                <a:gd name="connsiteY234" fmla="*/ 547789 h 897199"/>
                <a:gd name="connsiteX235" fmla="*/ 1508778 w 12192000"/>
                <a:gd name="connsiteY235" fmla="*/ 342637 h 897199"/>
                <a:gd name="connsiteX236" fmla="*/ 1334911 w 12192000"/>
                <a:gd name="connsiteY236" fmla="*/ 610383 h 897199"/>
                <a:gd name="connsiteX237" fmla="*/ 1529640 w 12192000"/>
                <a:gd name="connsiteY237" fmla="*/ 836421 h 897199"/>
                <a:gd name="connsiteX238" fmla="*/ 1695391 w 12192000"/>
                <a:gd name="connsiteY238" fmla="*/ 792358 h 897199"/>
                <a:gd name="connsiteX239" fmla="*/ 1695391 w 12192000"/>
                <a:gd name="connsiteY239" fmla="*/ 866521 h 897199"/>
                <a:gd name="connsiteX240" fmla="*/ 1523847 w 12192000"/>
                <a:gd name="connsiteY240" fmla="*/ 899008 h 897199"/>
                <a:gd name="connsiteX241" fmla="*/ 1254915 w 12192000"/>
                <a:gd name="connsiteY241" fmla="*/ 589505 h 897199"/>
                <a:gd name="connsiteX242" fmla="*/ 1504147 w 12192000"/>
                <a:gd name="connsiteY242" fmla="*/ 280026 h 897199"/>
                <a:gd name="connsiteX243" fmla="*/ 1739447 w 12192000"/>
                <a:gd name="connsiteY243" fmla="*/ 573249 h 897199"/>
                <a:gd name="connsiteX244" fmla="*/ 1739447 w 12192000"/>
                <a:gd name="connsiteY244" fmla="*/ 610359 h 897199"/>
                <a:gd name="connsiteX245" fmla="*/ 1048633 w 12192000"/>
                <a:gd name="connsiteY245" fmla="*/ 885100 h 897199"/>
                <a:gd name="connsiteX246" fmla="*/ 1048633 w 12192000"/>
                <a:gd name="connsiteY246" fmla="*/ 532743 h 897199"/>
                <a:gd name="connsiteX247" fmla="*/ 908375 w 12192000"/>
                <a:gd name="connsiteY247" fmla="*/ 342661 h 897199"/>
                <a:gd name="connsiteX248" fmla="*/ 733346 w 12192000"/>
                <a:gd name="connsiteY248" fmla="*/ 568675 h 897199"/>
                <a:gd name="connsiteX249" fmla="*/ 733346 w 12192000"/>
                <a:gd name="connsiteY249" fmla="*/ 885132 h 897199"/>
                <a:gd name="connsiteX250" fmla="*/ 660393 w 12192000"/>
                <a:gd name="connsiteY250" fmla="*/ 885132 h 897199"/>
                <a:gd name="connsiteX251" fmla="*/ 660393 w 12192000"/>
                <a:gd name="connsiteY251" fmla="*/ 15789 h 897199"/>
                <a:gd name="connsiteX252" fmla="*/ 733402 w 12192000"/>
                <a:gd name="connsiteY252" fmla="*/ 15789 h 897199"/>
                <a:gd name="connsiteX253" fmla="*/ 733402 w 12192000"/>
                <a:gd name="connsiteY253" fmla="*/ 393638 h 897199"/>
                <a:gd name="connsiteX254" fmla="*/ 735734 w 12192000"/>
                <a:gd name="connsiteY254" fmla="*/ 393638 h 897199"/>
                <a:gd name="connsiteX255" fmla="*/ 920039 w 12192000"/>
                <a:gd name="connsiteY255" fmla="*/ 280066 h 897199"/>
                <a:gd name="connsiteX256" fmla="*/ 1121731 w 12192000"/>
                <a:gd name="connsiteY256" fmla="*/ 531573 h 897199"/>
                <a:gd name="connsiteX257" fmla="*/ 1121731 w 12192000"/>
                <a:gd name="connsiteY257" fmla="*/ 885124 h 897199"/>
                <a:gd name="connsiteX258" fmla="*/ 325373 w 12192000"/>
                <a:gd name="connsiteY258" fmla="*/ 145576 h 897199"/>
                <a:gd name="connsiteX259" fmla="*/ 325373 w 12192000"/>
                <a:gd name="connsiteY259" fmla="*/ 885100 h 897199"/>
                <a:gd name="connsiteX260" fmla="*/ 245410 w 12192000"/>
                <a:gd name="connsiteY260" fmla="*/ 885100 h 897199"/>
                <a:gd name="connsiteX261" fmla="*/ 245410 w 12192000"/>
                <a:gd name="connsiteY261" fmla="*/ 145600 h 897199"/>
                <a:gd name="connsiteX262" fmla="*/ 6649 w 12192000"/>
                <a:gd name="connsiteY262" fmla="*/ 145600 h 897199"/>
                <a:gd name="connsiteX263" fmla="*/ 6649 w 12192000"/>
                <a:gd name="connsiteY263" fmla="*/ 76060 h 897199"/>
                <a:gd name="connsiteX264" fmla="*/ 564190 w 12192000"/>
                <a:gd name="connsiteY264" fmla="*/ 76060 h 897199"/>
                <a:gd name="connsiteX265" fmla="*/ 564190 w 12192000"/>
                <a:gd name="connsiteY265" fmla="*/ 145600 h 897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</a:cxnLst>
              <a:rect l="l" t="t" r="r" b="b"/>
              <a:pathLst>
                <a:path w="12192000" h="897199">
                  <a:moveTo>
                    <a:pt x="12198649" y="885124"/>
                  </a:moveTo>
                  <a:lnTo>
                    <a:pt x="12097839" y="885124"/>
                  </a:lnTo>
                  <a:lnTo>
                    <a:pt x="11805730" y="581421"/>
                  </a:lnTo>
                  <a:lnTo>
                    <a:pt x="11805730" y="885124"/>
                  </a:lnTo>
                  <a:lnTo>
                    <a:pt x="11732688" y="885124"/>
                  </a:lnTo>
                  <a:lnTo>
                    <a:pt x="11732688" y="15789"/>
                  </a:lnTo>
                  <a:lnTo>
                    <a:pt x="11805730" y="15789"/>
                  </a:lnTo>
                  <a:lnTo>
                    <a:pt x="11805730" y="536236"/>
                  </a:lnTo>
                  <a:lnTo>
                    <a:pt x="12070007" y="293982"/>
                  </a:lnTo>
                  <a:lnTo>
                    <a:pt x="12163887" y="293982"/>
                  </a:lnTo>
                  <a:lnTo>
                    <a:pt x="11875270" y="555961"/>
                  </a:lnTo>
                  <a:lnTo>
                    <a:pt x="12198649" y="885124"/>
                  </a:lnTo>
                  <a:close/>
                  <a:moveTo>
                    <a:pt x="11444120" y="342661"/>
                  </a:moveTo>
                  <a:cubicBezTo>
                    <a:pt x="11368811" y="342661"/>
                    <a:pt x="11316608" y="365822"/>
                    <a:pt x="11316608" y="441203"/>
                  </a:cubicBezTo>
                  <a:cubicBezTo>
                    <a:pt x="11316608" y="551346"/>
                    <a:pt x="11607548" y="537430"/>
                    <a:pt x="11607548" y="730989"/>
                  </a:cubicBezTo>
                  <a:cubicBezTo>
                    <a:pt x="11607548" y="856178"/>
                    <a:pt x="11490475" y="899088"/>
                    <a:pt x="11401218" y="899088"/>
                  </a:cubicBezTo>
                  <a:cubicBezTo>
                    <a:pt x="11344424" y="899088"/>
                    <a:pt x="11287622" y="892118"/>
                    <a:pt x="11235475" y="871248"/>
                  </a:cubicBezTo>
                  <a:lnTo>
                    <a:pt x="11242445" y="799384"/>
                  </a:lnTo>
                  <a:cubicBezTo>
                    <a:pt x="11286468" y="821424"/>
                    <a:pt x="11339793" y="836485"/>
                    <a:pt x="11396595" y="836485"/>
                  </a:cubicBezTo>
                  <a:cubicBezTo>
                    <a:pt x="11466136" y="836485"/>
                    <a:pt x="11527584" y="798214"/>
                    <a:pt x="11527584" y="730989"/>
                  </a:cubicBezTo>
                  <a:cubicBezTo>
                    <a:pt x="11527584" y="590731"/>
                    <a:pt x="11243590" y="612770"/>
                    <a:pt x="11243590" y="441203"/>
                  </a:cubicBezTo>
                  <a:cubicBezTo>
                    <a:pt x="11243590" y="324130"/>
                    <a:pt x="11338647" y="280106"/>
                    <a:pt x="11436004" y="280106"/>
                  </a:cubicBezTo>
                  <a:cubicBezTo>
                    <a:pt x="11467289" y="280106"/>
                    <a:pt x="11529884" y="287076"/>
                    <a:pt x="11582055" y="306761"/>
                  </a:cubicBezTo>
                  <a:lnTo>
                    <a:pt x="11575085" y="370533"/>
                  </a:lnTo>
                  <a:cubicBezTo>
                    <a:pt x="11536830" y="353116"/>
                    <a:pt x="11484682" y="342701"/>
                    <a:pt x="11444120" y="342701"/>
                  </a:cubicBezTo>
                  <a:close/>
                  <a:moveTo>
                    <a:pt x="11036115" y="38950"/>
                  </a:moveTo>
                  <a:lnTo>
                    <a:pt x="11109148" y="38950"/>
                  </a:lnTo>
                  <a:lnTo>
                    <a:pt x="11109148" y="136339"/>
                  </a:lnTo>
                  <a:lnTo>
                    <a:pt x="11036115" y="136339"/>
                  </a:lnTo>
                  <a:lnTo>
                    <a:pt x="11036115" y="38950"/>
                  </a:lnTo>
                  <a:close/>
                  <a:moveTo>
                    <a:pt x="11036115" y="885124"/>
                  </a:moveTo>
                  <a:lnTo>
                    <a:pt x="11036115" y="293982"/>
                  </a:lnTo>
                  <a:lnTo>
                    <a:pt x="11109148" y="293982"/>
                  </a:lnTo>
                  <a:lnTo>
                    <a:pt x="11109148" y="885124"/>
                  </a:lnTo>
                  <a:close/>
                  <a:moveTo>
                    <a:pt x="10570226" y="145600"/>
                  </a:moveTo>
                  <a:lnTo>
                    <a:pt x="10487892" y="145600"/>
                  </a:lnTo>
                  <a:lnTo>
                    <a:pt x="10487892" y="434217"/>
                  </a:lnTo>
                  <a:lnTo>
                    <a:pt x="10572525" y="434217"/>
                  </a:lnTo>
                  <a:cubicBezTo>
                    <a:pt x="10666405" y="434217"/>
                    <a:pt x="10774209" y="398309"/>
                    <a:pt x="10774209" y="285859"/>
                  </a:cubicBezTo>
                  <a:cubicBezTo>
                    <a:pt x="10774209" y="153724"/>
                    <a:pt x="10680321" y="145600"/>
                    <a:pt x="10570226" y="145600"/>
                  </a:cubicBezTo>
                  <a:close/>
                  <a:moveTo>
                    <a:pt x="10674529" y="472472"/>
                  </a:moveTo>
                  <a:lnTo>
                    <a:pt x="10674529" y="474795"/>
                  </a:lnTo>
                  <a:cubicBezTo>
                    <a:pt x="10739423" y="482895"/>
                    <a:pt x="10753339" y="517673"/>
                    <a:pt x="10778855" y="572176"/>
                  </a:cubicBezTo>
                  <a:lnTo>
                    <a:pt x="10916799" y="885124"/>
                  </a:lnTo>
                  <a:lnTo>
                    <a:pt x="10828671" y="885124"/>
                  </a:lnTo>
                  <a:lnTo>
                    <a:pt x="10711598" y="611561"/>
                  </a:lnTo>
                  <a:cubicBezTo>
                    <a:pt x="10665235" y="507274"/>
                    <a:pt x="10630473" y="503757"/>
                    <a:pt x="10553987" y="503757"/>
                  </a:cubicBezTo>
                  <a:lnTo>
                    <a:pt x="10487892" y="503757"/>
                  </a:lnTo>
                  <a:lnTo>
                    <a:pt x="10487892" y="885108"/>
                  </a:lnTo>
                  <a:lnTo>
                    <a:pt x="10407928" y="885108"/>
                  </a:lnTo>
                  <a:lnTo>
                    <a:pt x="10407928" y="76060"/>
                  </a:lnTo>
                  <a:lnTo>
                    <a:pt x="10616581" y="76060"/>
                  </a:lnTo>
                  <a:cubicBezTo>
                    <a:pt x="10760285" y="76060"/>
                    <a:pt x="10854188" y="137484"/>
                    <a:pt x="10854188" y="285859"/>
                  </a:cubicBezTo>
                  <a:cubicBezTo>
                    <a:pt x="10854188" y="390185"/>
                    <a:pt x="10774209" y="459710"/>
                    <a:pt x="10674529" y="472472"/>
                  </a:cubicBezTo>
                  <a:close/>
                  <a:moveTo>
                    <a:pt x="9970977" y="77229"/>
                  </a:moveTo>
                  <a:cubicBezTo>
                    <a:pt x="9955908" y="69114"/>
                    <a:pt x="9933916" y="64483"/>
                    <a:pt x="9913053" y="64483"/>
                  </a:cubicBezTo>
                  <a:cubicBezTo>
                    <a:pt x="9813350" y="64483"/>
                    <a:pt x="9823773" y="172263"/>
                    <a:pt x="9823773" y="242981"/>
                  </a:cubicBezTo>
                  <a:lnTo>
                    <a:pt x="9823773" y="293982"/>
                  </a:lnTo>
                  <a:lnTo>
                    <a:pt x="9957061" y="293982"/>
                  </a:lnTo>
                  <a:lnTo>
                    <a:pt x="9957061" y="356577"/>
                  </a:lnTo>
                  <a:lnTo>
                    <a:pt x="9823773" y="356577"/>
                  </a:lnTo>
                  <a:lnTo>
                    <a:pt x="9823773" y="885124"/>
                  </a:lnTo>
                  <a:lnTo>
                    <a:pt x="9750755" y="885124"/>
                  </a:lnTo>
                  <a:lnTo>
                    <a:pt x="9750755" y="356577"/>
                  </a:lnTo>
                  <a:lnTo>
                    <a:pt x="9631383" y="356577"/>
                  </a:lnTo>
                  <a:lnTo>
                    <a:pt x="9631383" y="293982"/>
                  </a:lnTo>
                  <a:lnTo>
                    <a:pt x="9750755" y="293982"/>
                  </a:lnTo>
                  <a:lnTo>
                    <a:pt x="9750755" y="251096"/>
                  </a:lnTo>
                  <a:cubicBezTo>
                    <a:pt x="9750755" y="127061"/>
                    <a:pt x="9755378" y="1889"/>
                    <a:pt x="9907229" y="1889"/>
                  </a:cubicBezTo>
                  <a:cubicBezTo>
                    <a:pt x="9930463" y="1889"/>
                    <a:pt x="9961708" y="5342"/>
                    <a:pt x="9975624" y="13465"/>
                  </a:cubicBezTo>
                  <a:lnTo>
                    <a:pt x="9970977" y="77229"/>
                  </a:lnTo>
                  <a:close/>
                  <a:moveTo>
                    <a:pt x="9292942" y="342661"/>
                  </a:moveTo>
                  <a:cubicBezTo>
                    <a:pt x="9165430" y="342661"/>
                    <a:pt x="9097060" y="452780"/>
                    <a:pt x="9097060" y="589545"/>
                  </a:cubicBezTo>
                  <a:cubicBezTo>
                    <a:pt x="9097060" y="726310"/>
                    <a:pt x="9165430" y="836446"/>
                    <a:pt x="9292942" y="836446"/>
                  </a:cubicBezTo>
                  <a:cubicBezTo>
                    <a:pt x="9420454" y="836446"/>
                    <a:pt x="9488825" y="726302"/>
                    <a:pt x="9488825" y="589545"/>
                  </a:cubicBezTo>
                  <a:cubicBezTo>
                    <a:pt x="9488825" y="452788"/>
                    <a:pt x="9420431" y="342661"/>
                    <a:pt x="9292942" y="342661"/>
                  </a:cubicBezTo>
                  <a:close/>
                  <a:moveTo>
                    <a:pt x="9292942" y="899048"/>
                  </a:moveTo>
                  <a:cubicBezTo>
                    <a:pt x="9101682" y="899048"/>
                    <a:pt x="9017048" y="750666"/>
                    <a:pt x="9017048" y="589545"/>
                  </a:cubicBezTo>
                  <a:cubicBezTo>
                    <a:pt x="9017048" y="428424"/>
                    <a:pt x="9101682" y="280066"/>
                    <a:pt x="9292942" y="280066"/>
                  </a:cubicBezTo>
                  <a:cubicBezTo>
                    <a:pt x="9484202" y="280066"/>
                    <a:pt x="9568813" y="428416"/>
                    <a:pt x="9568813" y="589545"/>
                  </a:cubicBezTo>
                  <a:cubicBezTo>
                    <a:pt x="9568813" y="750674"/>
                    <a:pt x="9484179" y="899040"/>
                    <a:pt x="9292942" y="899040"/>
                  </a:cubicBezTo>
                  <a:close/>
                  <a:moveTo>
                    <a:pt x="8381940" y="342661"/>
                  </a:moveTo>
                  <a:cubicBezTo>
                    <a:pt x="8274144" y="342661"/>
                    <a:pt x="8208089" y="450432"/>
                    <a:pt x="8208089" y="547813"/>
                  </a:cubicBezTo>
                  <a:lnTo>
                    <a:pt x="8532661" y="547813"/>
                  </a:lnTo>
                  <a:cubicBezTo>
                    <a:pt x="8532661" y="444656"/>
                    <a:pt x="8490929" y="342661"/>
                    <a:pt x="8381956" y="342661"/>
                  </a:cubicBezTo>
                  <a:close/>
                  <a:moveTo>
                    <a:pt x="8208089" y="610407"/>
                  </a:moveTo>
                  <a:cubicBezTo>
                    <a:pt x="8208089" y="735596"/>
                    <a:pt x="8275306" y="836446"/>
                    <a:pt x="8402826" y="836446"/>
                  </a:cubicBezTo>
                  <a:cubicBezTo>
                    <a:pt x="8456143" y="836446"/>
                    <a:pt x="8533791" y="814414"/>
                    <a:pt x="8568569" y="792382"/>
                  </a:cubicBezTo>
                  <a:lnTo>
                    <a:pt x="8568569" y="866545"/>
                  </a:lnTo>
                  <a:cubicBezTo>
                    <a:pt x="8517591" y="887415"/>
                    <a:pt x="8451496" y="899032"/>
                    <a:pt x="8397025" y="899032"/>
                  </a:cubicBezTo>
                  <a:cubicBezTo>
                    <a:pt x="8201119" y="899032"/>
                    <a:pt x="8128125" y="766889"/>
                    <a:pt x="8128125" y="589529"/>
                  </a:cubicBezTo>
                  <a:cubicBezTo>
                    <a:pt x="8128125" y="408708"/>
                    <a:pt x="8227781" y="280050"/>
                    <a:pt x="8377333" y="280050"/>
                  </a:cubicBezTo>
                  <a:cubicBezTo>
                    <a:pt x="8544230" y="280050"/>
                    <a:pt x="8612624" y="414484"/>
                    <a:pt x="8612624" y="573274"/>
                  </a:cubicBezTo>
                  <a:lnTo>
                    <a:pt x="8612624" y="610383"/>
                  </a:lnTo>
                  <a:close/>
                  <a:moveTo>
                    <a:pt x="7921843" y="342661"/>
                  </a:moveTo>
                  <a:cubicBezTo>
                    <a:pt x="7779237" y="342661"/>
                    <a:pt x="7699274" y="445810"/>
                    <a:pt x="7699274" y="589545"/>
                  </a:cubicBezTo>
                  <a:cubicBezTo>
                    <a:pt x="7699274" y="724003"/>
                    <a:pt x="7780415" y="836446"/>
                    <a:pt x="7913720" y="836446"/>
                  </a:cubicBezTo>
                  <a:cubicBezTo>
                    <a:pt x="7960075" y="836446"/>
                    <a:pt x="8002960" y="826030"/>
                    <a:pt x="8047008" y="809767"/>
                  </a:cubicBezTo>
                  <a:lnTo>
                    <a:pt x="8053978" y="878178"/>
                  </a:lnTo>
                  <a:cubicBezTo>
                    <a:pt x="8004130" y="895547"/>
                    <a:pt x="7957775" y="899048"/>
                    <a:pt x="7902127" y="899048"/>
                  </a:cubicBezTo>
                  <a:cubicBezTo>
                    <a:pt x="7712045" y="899048"/>
                    <a:pt x="7619319" y="754119"/>
                    <a:pt x="7619319" y="589545"/>
                  </a:cubicBezTo>
                  <a:cubicBezTo>
                    <a:pt x="7619319" y="407554"/>
                    <a:pt x="7736392" y="280066"/>
                    <a:pt x="7911428" y="280066"/>
                  </a:cubicBezTo>
                  <a:cubicBezTo>
                    <a:pt x="7982122" y="280066"/>
                    <a:pt x="8033148" y="296282"/>
                    <a:pt x="8054034" y="303228"/>
                  </a:cubicBezTo>
                  <a:lnTo>
                    <a:pt x="8048242" y="372768"/>
                  </a:lnTo>
                  <a:cubicBezTo>
                    <a:pt x="8008809" y="355399"/>
                    <a:pt x="7961284" y="342661"/>
                    <a:pt x="7921899" y="342661"/>
                  </a:cubicBezTo>
                  <a:close/>
                  <a:moveTo>
                    <a:pt x="7413005" y="885124"/>
                  </a:moveTo>
                  <a:lnTo>
                    <a:pt x="7413005" y="525773"/>
                  </a:lnTo>
                  <a:cubicBezTo>
                    <a:pt x="7413005" y="414500"/>
                    <a:pt x="7373596" y="342661"/>
                    <a:pt x="7272746" y="342661"/>
                  </a:cubicBezTo>
                  <a:cubicBezTo>
                    <a:pt x="7139458" y="342661"/>
                    <a:pt x="7097726" y="459726"/>
                    <a:pt x="7097726" y="558252"/>
                  </a:cubicBezTo>
                  <a:lnTo>
                    <a:pt x="7097726" y="885124"/>
                  </a:lnTo>
                  <a:lnTo>
                    <a:pt x="7024708" y="885124"/>
                  </a:lnTo>
                  <a:lnTo>
                    <a:pt x="7024708" y="433063"/>
                  </a:lnTo>
                  <a:cubicBezTo>
                    <a:pt x="7024708" y="387862"/>
                    <a:pt x="7024708" y="341507"/>
                    <a:pt x="7020062" y="293982"/>
                  </a:cubicBezTo>
                  <a:lnTo>
                    <a:pt x="7090756" y="293982"/>
                  </a:lnTo>
                  <a:lnTo>
                    <a:pt x="7090756" y="399431"/>
                  </a:lnTo>
                  <a:lnTo>
                    <a:pt x="7093103" y="399431"/>
                  </a:lnTo>
                  <a:cubicBezTo>
                    <a:pt x="7117418" y="346130"/>
                    <a:pt x="7161474" y="280058"/>
                    <a:pt x="7284363" y="280058"/>
                  </a:cubicBezTo>
                  <a:cubicBezTo>
                    <a:pt x="7430422" y="280058"/>
                    <a:pt x="7486046" y="377431"/>
                    <a:pt x="7486046" y="507250"/>
                  </a:cubicBezTo>
                  <a:lnTo>
                    <a:pt x="7486046" y="885116"/>
                  </a:lnTo>
                  <a:close/>
                  <a:moveTo>
                    <a:pt x="6660783" y="342661"/>
                  </a:moveTo>
                  <a:cubicBezTo>
                    <a:pt x="6552979" y="342661"/>
                    <a:pt x="6486932" y="450432"/>
                    <a:pt x="6486932" y="547813"/>
                  </a:cubicBezTo>
                  <a:lnTo>
                    <a:pt x="6811464" y="547813"/>
                  </a:lnTo>
                  <a:cubicBezTo>
                    <a:pt x="6811464" y="444656"/>
                    <a:pt x="6769732" y="342661"/>
                    <a:pt x="6660807" y="342661"/>
                  </a:cubicBezTo>
                  <a:close/>
                  <a:moveTo>
                    <a:pt x="6486932" y="610407"/>
                  </a:moveTo>
                  <a:cubicBezTo>
                    <a:pt x="6486932" y="735596"/>
                    <a:pt x="6554157" y="836446"/>
                    <a:pt x="6681669" y="836446"/>
                  </a:cubicBezTo>
                  <a:cubicBezTo>
                    <a:pt x="6734970" y="836446"/>
                    <a:pt x="6812634" y="814414"/>
                    <a:pt x="6847412" y="792382"/>
                  </a:cubicBezTo>
                  <a:lnTo>
                    <a:pt x="6847412" y="866545"/>
                  </a:lnTo>
                  <a:cubicBezTo>
                    <a:pt x="6796419" y="887415"/>
                    <a:pt x="6730347" y="899032"/>
                    <a:pt x="6675869" y="899032"/>
                  </a:cubicBezTo>
                  <a:cubicBezTo>
                    <a:pt x="6479970" y="899032"/>
                    <a:pt x="6406969" y="766889"/>
                    <a:pt x="6406969" y="589529"/>
                  </a:cubicBezTo>
                  <a:cubicBezTo>
                    <a:pt x="6406969" y="408708"/>
                    <a:pt x="6506624" y="280050"/>
                    <a:pt x="6656128" y="280050"/>
                  </a:cubicBezTo>
                  <a:cubicBezTo>
                    <a:pt x="6823041" y="280050"/>
                    <a:pt x="6891436" y="414484"/>
                    <a:pt x="6891436" y="573274"/>
                  </a:cubicBezTo>
                  <a:lnTo>
                    <a:pt x="6891436" y="610383"/>
                  </a:lnTo>
                  <a:close/>
                  <a:moveTo>
                    <a:pt x="6199429" y="38950"/>
                  </a:moveTo>
                  <a:lnTo>
                    <a:pt x="6272494" y="38950"/>
                  </a:lnTo>
                  <a:lnTo>
                    <a:pt x="6272494" y="136339"/>
                  </a:lnTo>
                  <a:lnTo>
                    <a:pt x="6199429" y="136339"/>
                  </a:lnTo>
                  <a:lnTo>
                    <a:pt x="6199429" y="38950"/>
                  </a:lnTo>
                  <a:close/>
                  <a:moveTo>
                    <a:pt x="6199429" y="885124"/>
                  </a:moveTo>
                  <a:lnTo>
                    <a:pt x="6199429" y="293982"/>
                  </a:lnTo>
                  <a:lnTo>
                    <a:pt x="6272494" y="293982"/>
                  </a:lnTo>
                  <a:lnTo>
                    <a:pt x="6272494" y="885124"/>
                  </a:lnTo>
                  <a:close/>
                  <a:moveTo>
                    <a:pt x="5949116" y="342661"/>
                  </a:moveTo>
                  <a:cubicBezTo>
                    <a:pt x="5806510" y="342661"/>
                    <a:pt x="5726570" y="445810"/>
                    <a:pt x="5726570" y="589545"/>
                  </a:cubicBezTo>
                  <a:cubicBezTo>
                    <a:pt x="5726570" y="724003"/>
                    <a:pt x="5807687" y="836446"/>
                    <a:pt x="5940992" y="836446"/>
                  </a:cubicBezTo>
                  <a:cubicBezTo>
                    <a:pt x="5987347" y="836446"/>
                    <a:pt x="6030233" y="826030"/>
                    <a:pt x="6074280" y="809767"/>
                  </a:cubicBezTo>
                  <a:lnTo>
                    <a:pt x="6081250" y="878178"/>
                  </a:lnTo>
                  <a:cubicBezTo>
                    <a:pt x="6031402" y="895547"/>
                    <a:pt x="5985048" y="899040"/>
                    <a:pt x="5929399" y="899040"/>
                  </a:cubicBezTo>
                  <a:cubicBezTo>
                    <a:pt x="5739317" y="899040"/>
                    <a:pt x="5646591" y="754111"/>
                    <a:pt x="5646591" y="589537"/>
                  </a:cubicBezTo>
                  <a:cubicBezTo>
                    <a:pt x="5646591" y="407546"/>
                    <a:pt x="5763688" y="280058"/>
                    <a:pt x="5938701" y="280058"/>
                  </a:cubicBezTo>
                  <a:cubicBezTo>
                    <a:pt x="6009419" y="280058"/>
                    <a:pt x="6060420" y="296274"/>
                    <a:pt x="6081306" y="303220"/>
                  </a:cubicBezTo>
                  <a:lnTo>
                    <a:pt x="6075514" y="372760"/>
                  </a:lnTo>
                  <a:cubicBezTo>
                    <a:pt x="6036081" y="355391"/>
                    <a:pt x="5988581" y="342653"/>
                    <a:pt x="5949172" y="342653"/>
                  </a:cubicBezTo>
                  <a:close/>
                  <a:moveTo>
                    <a:pt x="5347551" y="131708"/>
                  </a:moveTo>
                  <a:cubicBezTo>
                    <a:pt x="5264087" y="131708"/>
                    <a:pt x="5172555" y="166470"/>
                    <a:pt x="5172555" y="270789"/>
                  </a:cubicBezTo>
                  <a:cubicBezTo>
                    <a:pt x="5172555" y="433063"/>
                    <a:pt x="5543434" y="434225"/>
                    <a:pt x="5543434" y="670678"/>
                  </a:cubicBezTo>
                  <a:cubicBezTo>
                    <a:pt x="5543442" y="834146"/>
                    <a:pt x="5403192" y="899040"/>
                    <a:pt x="5278003" y="899040"/>
                  </a:cubicBezTo>
                  <a:cubicBezTo>
                    <a:pt x="5199193" y="899040"/>
                    <a:pt x="5137800" y="882792"/>
                    <a:pt x="5094890" y="864254"/>
                  </a:cubicBezTo>
                  <a:lnTo>
                    <a:pt x="5103006" y="781943"/>
                  </a:lnTo>
                  <a:cubicBezTo>
                    <a:pt x="5150515" y="812082"/>
                    <a:pt x="5206163" y="829467"/>
                    <a:pt x="5281504" y="829467"/>
                  </a:cubicBezTo>
                  <a:cubicBezTo>
                    <a:pt x="5381176" y="829467"/>
                    <a:pt x="5463463" y="778474"/>
                    <a:pt x="5463463" y="663700"/>
                  </a:cubicBezTo>
                  <a:cubicBezTo>
                    <a:pt x="5463463" y="504927"/>
                    <a:pt x="5092567" y="485210"/>
                    <a:pt x="5092567" y="273104"/>
                  </a:cubicBezTo>
                  <a:cubicBezTo>
                    <a:pt x="5092567" y="143269"/>
                    <a:pt x="5206163" y="62136"/>
                    <a:pt x="5348721" y="62136"/>
                  </a:cubicBezTo>
                  <a:cubicBezTo>
                    <a:pt x="5388146" y="62136"/>
                    <a:pt x="5451870" y="67928"/>
                    <a:pt x="5507494" y="88798"/>
                  </a:cubicBezTo>
                  <a:lnTo>
                    <a:pt x="5494756" y="161831"/>
                  </a:lnTo>
                  <a:cubicBezTo>
                    <a:pt x="5458824" y="142099"/>
                    <a:pt x="5402046" y="131700"/>
                    <a:pt x="5347551" y="131700"/>
                  </a:cubicBezTo>
                  <a:close/>
                  <a:moveTo>
                    <a:pt x="4231388" y="482895"/>
                  </a:moveTo>
                  <a:cubicBezTo>
                    <a:pt x="4154901" y="513027"/>
                    <a:pt x="4079561" y="580252"/>
                    <a:pt x="4079561" y="669565"/>
                  </a:cubicBezTo>
                  <a:cubicBezTo>
                    <a:pt x="4079561" y="779684"/>
                    <a:pt x="4169963" y="836477"/>
                    <a:pt x="4267320" y="836477"/>
                  </a:cubicBezTo>
                  <a:cubicBezTo>
                    <a:pt x="4340337" y="836477"/>
                    <a:pt x="4420341" y="799376"/>
                    <a:pt x="4466680" y="742574"/>
                  </a:cubicBezTo>
                  <a:lnTo>
                    <a:pt x="4231388" y="482927"/>
                  </a:lnTo>
                  <a:close/>
                  <a:moveTo>
                    <a:pt x="4413379" y="241803"/>
                  </a:moveTo>
                  <a:cubicBezTo>
                    <a:pt x="4413379" y="165293"/>
                    <a:pt x="4367024" y="124738"/>
                    <a:pt x="4298605" y="124738"/>
                  </a:cubicBezTo>
                  <a:cubicBezTo>
                    <a:pt x="4230186" y="124738"/>
                    <a:pt x="4165316" y="164147"/>
                    <a:pt x="4165316" y="242981"/>
                  </a:cubicBezTo>
                  <a:cubicBezTo>
                    <a:pt x="4165316" y="306721"/>
                    <a:pt x="4212873" y="358876"/>
                    <a:pt x="4256881" y="407554"/>
                  </a:cubicBezTo>
                  <a:cubicBezTo>
                    <a:pt x="4327591" y="373906"/>
                    <a:pt x="4413379" y="336836"/>
                    <a:pt x="4413379" y="241803"/>
                  </a:cubicBezTo>
                  <a:close/>
                  <a:moveTo>
                    <a:pt x="4698518" y="882800"/>
                  </a:moveTo>
                  <a:lnTo>
                    <a:pt x="4596539" y="882800"/>
                  </a:lnTo>
                  <a:lnTo>
                    <a:pt x="4510751" y="792398"/>
                  </a:lnTo>
                  <a:cubicBezTo>
                    <a:pt x="4444664" y="866561"/>
                    <a:pt x="4360078" y="899048"/>
                    <a:pt x="4264996" y="899048"/>
                  </a:cubicBezTo>
                  <a:cubicBezTo>
                    <a:pt x="4128239" y="899048"/>
                    <a:pt x="3999573" y="829475"/>
                    <a:pt x="3999573" y="673002"/>
                  </a:cubicBezTo>
                  <a:cubicBezTo>
                    <a:pt x="3999573" y="548982"/>
                    <a:pt x="4083014" y="479418"/>
                    <a:pt x="4190833" y="437710"/>
                  </a:cubicBezTo>
                  <a:cubicBezTo>
                    <a:pt x="4140977" y="380892"/>
                    <a:pt x="4085353" y="319467"/>
                    <a:pt x="4085353" y="238334"/>
                  </a:cubicBezTo>
                  <a:cubicBezTo>
                    <a:pt x="4085353" y="122415"/>
                    <a:pt x="4196626" y="62144"/>
                    <a:pt x="4303268" y="62144"/>
                  </a:cubicBezTo>
                  <a:cubicBezTo>
                    <a:pt x="4399455" y="62144"/>
                    <a:pt x="4493334" y="115469"/>
                    <a:pt x="4493334" y="229065"/>
                  </a:cubicBezTo>
                  <a:cubicBezTo>
                    <a:pt x="4493334" y="355399"/>
                    <a:pt x="4395978" y="400608"/>
                    <a:pt x="4298597" y="449286"/>
                  </a:cubicBezTo>
                  <a:lnTo>
                    <a:pt x="4511897" y="686902"/>
                  </a:lnTo>
                  <a:cubicBezTo>
                    <a:pt x="4562874" y="613900"/>
                    <a:pt x="4581437" y="528120"/>
                    <a:pt x="4581437" y="441163"/>
                  </a:cubicBezTo>
                  <a:lnTo>
                    <a:pt x="4650986" y="441163"/>
                  </a:lnTo>
                  <a:cubicBezTo>
                    <a:pt x="4650986" y="545489"/>
                    <a:pt x="4620846" y="652139"/>
                    <a:pt x="4560575" y="733249"/>
                  </a:cubicBezTo>
                  <a:lnTo>
                    <a:pt x="4698510" y="882800"/>
                  </a:lnTo>
                  <a:close/>
                  <a:moveTo>
                    <a:pt x="3535960" y="836446"/>
                  </a:moveTo>
                  <a:cubicBezTo>
                    <a:pt x="3563776" y="836446"/>
                    <a:pt x="3582339" y="830653"/>
                    <a:pt x="3603201" y="822529"/>
                  </a:cubicBezTo>
                  <a:lnTo>
                    <a:pt x="3607824" y="882800"/>
                  </a:lnTo>
                  <a:cubicBezTo>
                    <a:pt x="3590455" y="889754"/>
                    <a:pt x="3554523" y="899048"/>
                    <a:pt x="3518591" y="899048"/>
                  </a:cubicBezTo>
                  <a:cubicBezTo>
                    <a:pt x="3388804" y="899048"/>
                    <a:pt x="3384109" y="809767"/>
                    <a:pt x="3384109" y="701963"/>
                  </a:cubicBezTo>
                  <a:lnTo>
                    <a:pt x="3384109" y="356577"/>
                  </a:lnTo>
                  <a:lnTo>
                    <a:pt x="3268213" y="356577"/>
                  </a:lnTo>
                  <a:lnTo>
                    <a:pt x="3268213" y="293982"/>
                  </a:lnTo>
                  <a:lnTo>
                    <a:pt x="3384109" y="293982"/>
                  </a:lnTo>
                  <a:lnTo>
                    <a:pt x="3384109" y="151376"/>
                  </a:lnTo>
                  <a:lnTo>
                    <a:pt x="3457150" y="125884"/>
                  </a:lnTo>
                  <a:lnTo>
                    <a:pt x="3457150" y="293958"/>
                  </a:lnTo>
                  <a:lnTo>
                    <a:pt x="3591584" y="293958"/>
                  </a:lnTo>
                  <a:lnTo>
                    <a:pt x="3591584" y="356553"/>
                  </a:lnTo>
                  <a:lnTo>
                    <a:pt x="3457150" y="356553"/>
                  </a:lnTo>
                  <a:lnTo>
                    <a:pt x="3457150" y="739049"/>
                  </a:lnTo>
                  <a:cubicBezTo>
                    <a:pt x="3457150" y="792374"/>
                    <a:pt x="3476859" y="836421"/>
                    <a:pt x="3535960" y="836421"/>
                  </a:cubicBezTo>
                  <a:close/>
                  <a:moveTo>
                    <a:pt x="3176673" y="356553"/>
                  </a:moveTo>
                  <a:cubicBezTo>
                    <a:pt x="3060778" y="356553"/>
                    <a:pt x="3029469" y="486340"/>
                    <a:pt x="3029469" y="593014"/>
                  </a:cubicBezTo>
                  <a:lnTo>
                    <a:pt x="3029469" y="885100"/>
                  </a:lnTo>
                  <a:lnTo>
                    <a:pt x="2956451" y="885100"/>
                  </a:lnTo>
                  <a:lnTo>
                    <a:pt x="2956451" y="426117"/>
                  </a:lnTo>
                  <a:cubicBezTo>
                    <a:pt x="2956451" y="361223"/>
                    <a:pt x="2956451" y="336836"/>
                    <a:pt x="2951789" y="293982"/>
                  </a:cubicBezTo>
                  <a:lnTo>
                    <a:pt x="3024822" y="293982"/>
                  </a:lnTo>
                  <a:lnTo>
                    <a:pt x="3024822" y="407554"/>
                  </a:lnTo>
                  <a:lnTo>
                    <a:pt x="3027169" y="407554"/>
                  </a:lnTo>
                  <a:cubicBezTo>
                    <a:pt x="3053808" y="341507"/>
                    <a:pt x="3103656" y="280066"/>
                    <a:pt x="3178997" y="280066"/>
                  </a:cubicBezTo>
                  <a:cubicBezTo>
                    <a:pt x="3196366" y="280066"/>
                    <a:pt x="3217236" y="283535"/>
                    <a:pt x="3229974" y="287036"/>
                  </a:cubicBezTo>
                  <a:lnTo>
                    <a:pt x="3229974" y="363523"/>
                  </a:lnTo>
                  <a:cubicBezTo>
                    <a:pt x="3214929" y="358876"/>
                    <a:pt x="3195220" y="356577"/>
                    <a:pt x="3176673" y="356577"/>
                  </a:cubicBezTo>
                  <a:close/>
                  <a:moveTo>
                    <a:pt x="2483569" y="152546"/>
                  </a:moveTo>
                  <a:lnTo>
                    <a:pt x="2307402" y="598790"/>
                  </a:lnTo>
                  <a:lnTo>
                    <a:pt x="2658589" y="598790"/>
                  </a:lnTo>
                  <a:lnTo>
                    <a:pt x="2483569" y="152546"/>
                  </a:lnTo>
                  <a:close/>
                  <a:moveTo>
                    <a:pt x="2772185" y="885100"/>
                  </a:moveTo>
                  <a:lnTo>
                    <a:pt x="2685252" y="668355"/>
                  </a:lnTo>
                  <a:lnTo>
                    <a:pt x="2277247" y="668355"/>
                  </a:lnTo>
                  <a:lnTo>
                    <a:pt x="2190297" y="885100"/>
                  </a:lnTo>
                  <a:lnTo>
                    <a:pt x="2112665" y="885100"/>
                  </a:lnTo>
                  <a:lnTo>
                    <a:pt x="2444168" y="76036"/>
                  </a:lnTo>
                  <a:lnTo>
                    <a:pt x="2534570" y="76036"/>
                  </a:lnTo>
                  <a:lnTo>
                    <a:pt x="2855650" y="885100"/>
                  </a:lnTo>
                  <a:close/>
                  <a:moveTo>
                    <a:pt x="1508762" y="342637"/>
                  </a:moveTo>
                  <a:cubicBezTo>
                    <a:pt x="1400950" y="342637"/>
                    <a:pt x="1334911" y="450408"/>
                    <a:pt x="1334911" y="547789"/>
                  </a:cubicBezTo>
                  <a:lnTo>
                    <a:pt x="1659451" y="547789"/>
                  </a:lnTo>
                  <a:cubicBezTo>
                    <a:pt x="1659451" y="444632"/>
                    <a:pt x="1617727" y="342637"/>
                    <a:pt x="1508778" y="342637"/>
                  </a:cubicBezTo>
                  <a:close/>
                  <a:moveTo>
                    <a:pt x="1334911" y="610383"/>
                  </a:moveTo>
                  <a:cubicBezTo>
                    <a:pt x="1334911" y="735572"/>
                    <a:pt x="1402128" y="836421"/>
                    <a:pt x="1529640" y="836421"/>
                  </a:cubicBezTo>
                  <a:cubicBezTo>
                    <a:pt x="1582948" y="836421"/>
                    <a:pt x="1660613" y="814390"/>
                    <a:pt x="1695391" y="792358"/>
                  </a:cubicBezTo>
                  <a:lnTo>
                    <a:pt x="1695391" y="866521"/>
                  </a:lnTo>
                  <a:cubicBezTo>
                    <a:pt x="1644381" y="887391"/>
                    <a:pt x="1578318" y="899008"/>
                    <a:pt x="1523847" y="899008"/>
                  </a:cubicBezTo>
                  <a:cubicBezTo>
                    <a:pt x="1327956" y="899008"/>
                    <a:pt x="1254915" y="766865"/>
                    <a:pt x="1254915" y="589505"/>
                  </a:cubicBezTo>
                  <a:cubicBezTo>
                    <a:pt x="1254915" y="408684"/>
                    <a:pt x="1354611" y="280026"/>
                    <a:pt x="1504147" y="280026"/>
                  </a:cubicBezTo>
                  <a:cubicBezTo>
                    <a:pt x="1671060" y="280026"/>
                    <a:pt x="1739447" y="414460"/>
                    <a:pt x="1739447" y="573249"/>
                  </a:cubicBezTo>
                  <a:lnTo>
                    <a:pt x="1739447" y="610359"/>
                  </a:lnTo>
                  <a:close/>
                  <a:moveTo>
                    <a:pt x="1048633" y="885100"/>
                  </a:moveTo>
                  <a:lnTo>
                    <a:pt x="1048633" y="532743"/>
                  </a:lnTo>
                  <a:cubicBezTo>
                    <a:pt x="1048633" y="430740"/>
                    <a:pt x="1028933" y="342661"/>
                    <a:pt x="908375" y="342661"/>
                  </a:cubicBezTo>
                  <a:cubicBezTo>
                    <a:pt x="778587" y="342661"/>
                    <a:pt x="733346" y="465526"/>
                    <a:pt x="733346" y="568675"/>
                  </a:cubicBezTo>
                  <a:lnTo>
                    <a:pt x="733346" y="885132"/>
                  </a:lnTo>
                  <a:lnTo>
                    <a:pt x="660393" y="885132"/>
                  </a:lnTo>
                  <a:lnTo>
                    <a:pt x="660393" y="15789"/>
                  </a:lnTo>
                  <a:lnTo>
                    <a:pt x="733402" y="15789"/>
                  </a:lnTo>
                  <a:lnTo>
                    <a:pt x="733402" y="393638"/>
                  </a:lnTo>
                  <a:lnTo>
                    <a:pt x="735734" y="393638"/>
                  </a:lnTo>
                  <a:cubicBezTo>
                    <a:pt x="767043" y="328745"/>
                    <a:pt x="833098" y="280066"/>
                    <a:pt x="920039" y="280066"/>
                  </a:cubicBezTo>
                  <a:cubicBezTo>
                    <a:pt x="1078837" y="280066"/>
                    <a:pt x="1121731" y="385539"/>
                    <a:pt x="1121731" y="531573"/>
                  </a:cubicBezTo>
                  <a:lnTo>
                    <a:pt x="1121731" y="885124"/>
                  </a:lnTo>
                  <a:close/>
                  <a:moveTo>
                    <a:pt x="325373" y="145576"/>
                  </a:moveTo>
                  <a:lnTo>
                    <a:pt x="325373" y="885100"/>
                  </a:lnTo>
                  <a:lnTo>
                    <a:pt x="245410" y="885100"/>
                  </a:lnTo>
                  <a:lnTo>
                    <a:pt x="245410" y="145600"/>
                  </a:lnTo>
                  <a:lnTo>
                    <a:pt x="6649" y="145600"/>
                  </a:lnTo>
                  <a:lnTo>
                    <a:pt x="6649" y="76060"/>
                  </a:lnTo>
                  <a:lnTo>
                    <a:pt x="564190" y="76060"/>
                  </a:lnTo>
                  <a:lnTo>
                    <a:pt x="564190" y="145600"/>
                  </a:lnTo>
                  <a:close/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  <p:sp>
          <p:nvSpPr>
            <p:cNvPr id="7" name="Forme libre : forme 24">
              <a:extLst>
                <a:ext uri="{FF2B5EF4-FFF2-40B4-BE49-F238E27FC236}">
                  <a16:creationId xmlns:a16="http://schemas.microsoft.com/office/drawing/2014/main" id="{97546D95-3040-429A-8252-7B1A28ACC9A3}"/>
                </a:ext>
              </a:extLst>
            </p:cNvPr>
            <p:cNvSpPr/>
            <p:nvPr/>
          </p:nvSpPr>
          <p:spPr>
            <a:xfrm>
              <a:off x="-786557" y="8253511"/>
              <a:ext cx="12106540" cy="2183968"/>
            </a:xfrm>
            <a:custGeom>
              <a:avLst/>
              <a:gdLst>
                <a:gd name="connsiteX0" fmla="*/ 1817527 w 12106540"/>
                <a:gd name="connsiteY0" fmla="*/ 17639 h 2183968"/>
                <a:gd name="connsiteX1" fmla="*/ 2709919 w 12106540"/>
                <a:gd name="connsiteY1" fmla="*/ 219996 h 2183968"/>
                <a:gd name="connsiteX2" fmla="*/ 2399495 w 12106540"/>
                <a:gd name="connsiteY2" fmla="*/ 553709 h 2183968"/>
                <a:gd name="connsiteX3" fmla="*/ 1554275 w 12106540"/>
                <a:gd name="connsiteY3" fmla="*/ 421102 h 2183968"/>
                <a:gd name="connsiteX4" fmla="*/ 1093835 w 12106540"/>
                <a:gd name="connsiteY4" fmla="*/ 615663 h 2183968"/>
                <a:gd name="connsiteX5" fmla="*/ 2590034 w 12106540"/>
                <a:gd name="connsiteY5" fmla="*/ 1477163 h 2183968"/>
                <a:gd name="connsiteX6" fmla="*/ 1357920 w 12106540"/>
                <a:gd name="connsiteY6" fmla="*/ 2178888 h 2183968"/>
                <a:gd name="connsiteX7" fmla="*/ 6649 w 12106540"/>
                <a:gd name="connsiteY7" fmla="*/ 1870266 h 2183968"/>
                <a:gd name="connsiteX8" fmla="*/ 177127 w 12106540"/>
                <a:gd name="connsiteY8" fmla="*/ 1601366 h 2183968"/>
                <a:gd name="connsiteX9" fmla="*/ 315383 w 12106540"/>
                <a:gd name="connsiteY9" fmla="*/ 1540622 h 2183968"/>
                <a:gd name="connsiteX10" fmla="*/ 1266003 w 12106540"/>
                <a:gd name="connsiteY10" fmla="*/ 1757896 h 2183968"/>
                <a:gd name="connsiteX11" fmla="*/ 1878047 w 12106540"/>
                <a:gd name="connsiteY11" fmla="*/ 1547704 h 2183968"/>
                <a:gd name="connsiteX12" fmla="*/ 435781 w 12106540"/>
                <a:gd name="connsiteY12" fmla="*/ 659750 h 2183968"/>
                <a:gd name="connsiteX13" fmla="*/ 1817559 w 12106540"/>
                <a:gd name="connsiteY13" fmla="*/ 17639 h 2183968"/>
                <a:gd name="connsiteX14" fmla="*/ 5541880 w 12106540"/>
                <a:gd name="connsiteY14" fmla="*/ 339584 h 2183968"/>
                <a:gd name="connsiteX15" fmla="*/ 5124069 w 12106540"/>
                <a:gd name="connsiteY15" fmla="*/ 641084 h 2183968"/>
                <a:gd name="connsiteX16" fmla="*/ 4293630 w 12106540"/>
                <a:gd name="connsiteY16" fmla="*/ 471959 h 2183968"/>
                <a:gd name="connsiteX17" fmla="*/ 3500028 w 12106540"/>
                <a:gd name="connsiteY17" fmla="*/ 1112949 h 2183968"/>
                <a:gd name="connsiteX18" fmla="*/ 4294295 w 12106540"/>
                <a:gd name="connsiteY18" fmla="*/ 1709266 h 2183968"/>
                <a:gd name="connsiteX19" fmla="*/ 6285970 w 12106540"/>
                <a:gd name="connsiteY19" fmla="*/ 463467 h 2183968"/>
                <a:gd name="connsiteX20" fmla="*/ 7656116 w 12106540"/>
                <a:gd name="connsiteY20" fmla="*/ 1889 h 2183968"/>
                <a:gd name="connsiteX21" fmla="*/ 9088663 w 12106540"/>
                <a:gd name="connsiteY21" fmla="*/ 1112925 h 2183968"/>
                <a:gd name="connsiteX22" fmla="*/ 7660522 w 12106540"/>
                <a:gd name="connsiteY22" fmla="*/ 2185858 h 2183968"/>
                <a:gd name="connsiteX23" fmla="*/ 6096064 w 12106540"/>
                <a:gd name="connsiteY23" fmla="*/ 1561236 h 2183968"/>
                <a:gd name="connsiteX24" fmla="*/ 6461199 w 12106540"/>
                <a:gd name="connsiteY24" fmla="*/ 1232329 h 2183968"/>
                <a:gd name="connsiteX25" fmla="*/ 7621963 w 12106540"/>
                <a:gd name="connsiteY25" fmla="*/ 1709266 h 2183968"/>
                <a:gd name="connsiteX26" fmla="*/ 8449349 w 12106540"/>
                <a:gd name="connsiteY26" fmla="*/ 1112949 h 2183968"/>
                <a:gd name="connsiteX27" fmla="*/ 7656436 w 12106540"/>
                <a:gd name="connsiteY27" fmla="*/ 471959 h 2183968"/>
                <a:gd name="connsiteX28" fmla="*/ 4297451 w 12106540"/>
                <a:gd name="connsiteY28" fmla="*/ 2178872 h 2183968"/>
                <a:gd name="connsiteX29" fmla="*/ 2858141 w 12106540"/>
                <a:gd name="connsiteY29" fmla="*/ 1209152 h 2183968"/>
                <a:gd name="connsiteX30" fmla="*/ 2858141 w 12106540"/>
                <a:gd name="connsiteY30" fmla="*/ 1027145 h 2183968"/>
                <a:gd name="connsiteX31" fmla="*/ 4317048 w 12106540"/>
                <a:gd name="connsiteY31" fmla="*/ 1913 h 2183968"/>
                <a:gd name="connsiteX32" fmla="*/ 5541912 w 12106540"/>
                <a:gd name="connsiteY32" fmla="*/ 339584 h 2183968"/>
                <a:gd name="connsiteX33" fmla="*/ 11334842 w 12106540"/>
                <a:gd name="connsiteY33" fmla="*/ 2127766 h 2183968"/>
                <a:gd name="connsiteX34" fmla="*/ 11045520 w 12106540"/>
                <a:gd name="connsiteY34" fmla="*/ 1920675 h 2183968"/>
                <a:gd name="connsiteX35" fmla="*/ 10375930 w 12106540"/>
                <a:gd name="connsiteY35" fmla="*/ 1108086 h 2183968"/>
                <a:gd name="connsiteX36" fmla="*/ 11480516 w 12106540"/>
                <a:gd name="connsiteY36" fmla="*/ 670702 h 2183968"/>
                <a:gd name="connsiteX37" fmla="*/ 10929641 w 12106540"/>
                <a:gd name="connsiteY37" fmla="*/ 419059 h 2183968"/>
                <a:gd name="connsiteX38" fmla="*/ 10098626 w 12106540"/>
                <a:gd name="connsiteY38" fmla="*/ 1123011 h 2183968"/>
                <a:gd name="connsiteX39" fmla="*/ 9779148 w 12106540"/>
                <a:gd name="connsiteY39" fmla="*/ 2142018 h 2183968"/>
                <a:gd name="connsiteX40" fmla="*/ 9150385 w 12106540"/>
                <a:gd name="connsiteY40" fmla="*/ 2142018 h 2183968"/>
                <a:gd name="connsiteX41" fmla="*/ 9474348 w 12106540"/>
                <a:gd name="connsiteY41" fmla="*/ 1112380 h 2183968"/>
                <a:gd name="connsiteX42" fmla="*/ 10977422 w 12106540"/>
                <a:gd name="connsiteY42" fmla="*/ 1913 h 2183968"/>
                <a:gd name="connsiteX43" fmla="*/ 12113190 w 12106540"/>
                <a:gd name="connsiteY43" fmla="*/ 602988 h 2183968"/>
                <a:gd name="connsiteX44" fmla="*/ 11137950 w 12106540"/>
                <a:gd name="connsiteY44" fmla="*/ 1304105 h 2183968"/>
                <a:gd name="connsiteX45" fmla="*/ 11974357 w 12106540"/>
                <a:gd name="connsiteY45" fmla="*/ 2142018 h 2183968"/>
                <a:gd name="connsiteX46" fmla="*/ 11447725 w 12106540"/>
                <a:gd name="connsiteY46" fmla="*/ 2142018 h 2183968"/>
                <a:gd name="connsiteX47" fmla="*/ 11334842 w 12106540"/>
                <a:gd name="connsiteY47" fmla="*/ 2127774 h 2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2106540" h="2183968">
                  <a:moveTo>
                    <a:pt x="1817527" y="17639"/>
                  </a:moveTo>
                  <a:cubicBezTo>
                    <a:pt x="2181084" y="56095"/>
                    <a:pt x="2662459" y="205110"/>
                    <a:pt x="2709919" y="219996"/>
                  </a:cubicBezTo>
                  <a:cubicBezTo>
                    <a:pt x="2630797" y="359493"/>
                    <a:pt x="2565463" y="553709"/>
                    <a:pt x="2399495" y="553709"/>
                  </a:cubicBezTo>
                  <a:cubicBezTo>
                    <a:pt x="2276846" y="553709"/>
                    <a:pt x="1935209" y="421102"/>
                    <a:pt x="1554275" y="421102"/>
                  </a:cubicBezTo>
                  <a:cubicBezTo>
                    <a:pt x="1397593" y="421102"/>
                    <a:pt x="1093835" y="445185"/>
                    <a:pt x="1093835" y="615663"/>
                  </a:cubicBezTo>
                  <a:cubicBezTo>
                    <a:pt x="1093153" y="909687"/>
                    <a:pt x="2652981" y="818476"/>
                    <a:pt x="2590034" y="1477163"/>
                  </a:cubicBezTo>
                  <a:cubicBezTo>
                    <a:pt x="2552701" y="1872982"/>
                    <a:pt x="2043541" y="2178888"/>
                    <a:pt x="1357920" y="2178888"/>
                  </a:cubicBezTo>
                  <a:cubicBezTo>
                    <a:pt x="782273" y="2178888"/>
                    <a:pt x="216808" y="1980601"/>
                    <a:pt x="6649" y="1870266"/>
                  </a:cubicBezTo>
                  <a:cubicBezTo>
                    <a:pt x="66680" y="1775153"/>
                    <a:pt x="88832" y="1742081"/>
                    <a:pt x="177127" y="1601366"/>
                  </a:cubicBezTo>
                  <a:cubicBezTo>
                    <a:pt x="203237" y="1558905"/>
                    <a:pt x="252748" y="1534069"/>
                    <a:pt x="315383" y="1540622"/>
                  </a:cubicBezTo>
                  <a:cubicBezTo>
                    <a:pt x="402549" y="1549435"/>
                    <a:pt x="885373" y="1747497"/>
                    <a:pt x="1266003" y="1757896"/>
                  </a:cubicBezTo>
                  <a:cubicBezTo>
                    <a:pt x="1501703" y="1764601"/>
                    <a:pt x="1853403" y="1759178"/>
                    <a:pt x="1878047" y="1547704"/>
                  </a:cubicBezTo>
                  <a:cubicBezTo>
                    <a:pt x="1915805" y="1221377"/>
                    <a:pt x="435781" y="1302430"/>
                    <a:pt x="435781" y="659750"/>
                  </a:cubicBezTo>
                  <a:cubicBezTo>
                    <a:pt x="435781" y="328296"/>
                    <a:pt x="862533" y="-83651"/>
                    <a:pt x="1817559" y="17639"/>
                  </a:cubicBezTo>
                  <a:close/>
                  <a:moveTo>
                    <a:pt x="5541880" y="339584"/>
                  </a:moveTo>
                  <a:cubicBezTo>
                    <a:pt x="5376842" y="528144"/>
                    <a:pt x="5312413" y="641084"/>
                    <a:pt x="5124069" y="641084"/>
                  </a:cubicBezTo>
                  <a:cubicBezTo>
                    <a:pt x="4930870" y="641084"/>
                    <a:pt x="4776775" y="471959"/>
                    <a:pt x="4293630" y="471959"/>
                  </a:cubicBezTo>
                  <a:cubicBezTo>
                    <a:pt x="3804003" y="471959"/>
                    <a:pt x="3500028" y="757972"/>
                    <a:pt x="3500028" y="1112949"/>
                  </a:cubicBezTo>
                  <a:cubicBezTo>
                    <a:pt x="3500028" y="1600525"/>
                    <a:pt x="4056904" y="1709266"/>
                    <a:pt x="4294295" y="1709266"/>
                  </a:cubicBezTo>
                  <a:cubicBezTo>
                    <a:pt x="5033762" y="1709266"/>
                    <a:pt x="5737923" y="837335"/>
                    <a:pt x="6285970" y="463467"/>
                  </a:cubicBezTo>
                  <a:cubicBezTo>
                    <a:pt x="6654975" y="201753"/>
                    <a:pt x="7039105" y="1889"/>
                    <a:pt x="7656116" y="1889"/>
                  </a:cubicBezTo>
                  <a:cubicBezTo>
                    <a:pt x="8550110" y="1889"/>
                    <a:pt x="9088663" y="511841"/>
                    <a:pt x="9088663" y="1112925"/>
                  </a:cubicBezTo>
                  <a:cubicBezTo>
                    <a:pt x="9088663" y="1697336"/>
                    <a:pt x="8519922" y="2185858"/>
                    <a:pt x="7660522" y="2185858"/>
                  </a:cubicBezTo>
                  <a:cubicBezTo>
                    <a:pt x="6960760" y="2185858"/>
                    <a:pt x="6536043" y="1989158"/>
                    <a:pt x="6096064" y="1561236"/>
                  </a:cubicBezTo>
                  <a:lnTo>
                    <a:pt x="6461199" y="1232329"/>
                  </a:lnTo>
                  <a:cubicBezTo>
                    <a:pt x="6648669" y="1436151"/>
                    <a:pt x="7079091" y="1709266"/>
                    <a:pt x="7621963" y="1709266"/>
                  </a:cubicBezTo>
                  <a:cubicBezTo>
                    <a:pt x="8032667" y="1709266"/>
                    <a:pt x="8449349" y="1472997"/>
                    <a:pt x="8449349" y="1112949"/>
                  </a:cubicBezTo>
                  <a:cubicBezTo>
                    <a:pt x="8449349" y="746019"/>
                    <a:pt x="8141865" y="471959"/>
                    <a:pt x="7656436" y="471959"/>
                  </a:cubicBezTo>
                  <a:cubicBezTo>
                    <a:pt x="6427054" y="471959"/>
                    <a:pt x="5839413" y="2178872"/>
                    <a:pt x="4297451" y="2178872"/>
                  </a:cubicBezTo>
                  <a:cubicBezTo>
                    <a:pt x="3724865" y="2178872"/>
                    <a:pt x="2942239" y="1957520"/>
                    <a:pt x="2858141" y="1209152"/>
                  </a:cubicBezTo>
                  <a:cubicBezTo>
                    <a:pt x="2858141" y="1200443"/>
                    <a:pt x="2857228" y="1046132"/>
                    <a:pt x="2858141" y="1027145"/>
                  </a:cubicBezTo>
                  <a:cubicBezTo>
                    <a:pt x="2903231" y="432174"/>
                    <a:pt x="3572148" y="1913"/>
                    <a:pt x="4317048" y="1913"/>
                  </a:cubicBezTo>
                  <a:cubicBezTo>
                    <a:pt x="4766985" y="1913"/>
                    <a:pt x="5233987" y="181772"/>
                    <a:pt x="5541912" y="339584"/>
                  </a:cubicBezTo>
                  <a:close/>
                  <a:moveTo>
                    <a:pt x="11334842" y="2127766"/>
                  </a:moveTo>
                  <a:cubicBezTo>
                    <a:pt x="11226157" y="2098836"/>
                    <a:pt x="11134137" y="2026940"/>
                    <a:pt x="11045520" y="1920675"/>
                  </a:cubicBezTo>
                  <a:cubicBezTo>
                    <a:pt x="10795912" y="1620185"/>
                    <a:pt x="10464217" y="1219102"/>
                    <a:pt x="10375930" y="1108086"/>
                  </a:cubicBezTo>
                  <a:cubicBezTo>
                    <a:pt x="10657937" y="1064335"/>
                    <a:pt x="11480516" y="1037880"/>
                    <a:pt x="11480516" y="670702"/>
                  </a:cubicBezTo>
                  <a:cubicBezTo>
                    <a:pt x="11480516" y="462017"/>
                    <a:pt x="11163915" y="419059"/>
                    <a:pt x="10929641" y="419059"/>
                  </a:cubicBezTo>
                  <a:cubicBezTo>
                    <a:pt x="10276450" y="419059"/>
                    <a:pt x="10188259" y="864238"/>
                    <a:pt x="10098626" y="1123011"/>
                  </a:cubicBezTo>
                  <a:cubicBezTo>
                    <a:pt x="10098626" y="1123011"/>
                    <a:pt x="9826408" y="1990760"/>
                    <a:pt x="9779148" y="2142018"/>
                  </a:cubicBezTo>
                  <a:lnTo>
                    <a:pt x="9150385" y="2142018"/>
                  </a:lnTo>
                  <a:lnTo>
                    <a:pt x="9474348" y="1112380"/>
                  </a:lnTo>
                  <a:cubicBezTo>
                    <a:pt x="9670143" y="436132"/>
                    <a:pt x="10036087" y="1913"/>
                    <a:pt x="10977422" y="1913"/>
                  </a:cubicBezTo>
                  <a:cubicBezTo>
                    <a:pt x="11551114" y="1913"/>
                    <a:pt x="12113190" y="181772"/>
                    <a:pt x="12113190" y="602988"/>
                  </a:cubicBezTo>
                  <a:cubicBezTo>
                    <a:pt x="12113190" y="1094514"/>
                    <a:pt x="11492462" y="1260017"/>
                    <a:pt x="11137950" y="1304105"/>
                  </a:cubicBezTo>
                  <a:lnTo>
                    <a:pt x="11974357" y="2142018"/>
                  </a:lnTo>
                  <a:lnTo>
                    <a:pt x="11447725" y="2142018"/>
                  </a:lnTo>
                  <a:cubicBezTo>
                    <a:pt x="11407947" y="2142018"/>
                    <a:pt x="11370421" y="2137268"/>
                    <a:pt x="11334842" y="2127774"/>
                  </a:cubicBezTo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518949EC-CEAC-4A26-ADC7-5697E88B2189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4867566" y="1651754"/>
            <a:chExt cx="1885826" cy="152810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21CC3C08-F188-4A1C-9E99-B5866872A7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9BBCCC8-8321-4E90-9EC6-A10050336397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66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fullscreen - V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BF6A12A6-4E53-4BFE-B060-C589E78F03D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640633 w 12192000"/>
              <a:gd name="connsiteY0" fmla="*/ 368300 h 6858000"/>
              <a:gd name="connsiteX1" fmla="*/ 371475 w 12192000"/>
              <a:gd name="connsiteY1" fmla="*/ 637458 h 6858000"/>
              <a:gd name="connsiteX2" fmla="*/ 371475 w 12192000"/>
              <a:gd name="connsiteY2" fmla="*/ 6220542 h 6858000"/>
              <a:gd name="connsiteX3" fmla="*/ 640633 w 12192000"/>
              <a:gd name="connsiteY3" fmla="*/ 6489700 h 6858000"/>
              <a:gd name="connsiteX4" fmla="*/ 11551367 w 12192000"/>
              <a:gd name="connsiteY4" fmla="*/ 6489700 h 6858000"/>
              <a:gd name="connsiteX5" fmla="*/ 11820525 w 12192000"/>
              <a:gd name="connsiteY5" fmla="*/ 6220542 h 6858000"/>
              <a:gd name="connsiteX6" fmla="*/ 11820525 w 12192000"/>
              <a:gd name="connsiteY6" fmla="*/ 637458 h 6858000"/>
              <a:gd name="connsiteX7" fmla="*/ 11551367 w 12192000"/>
              <a:gd name="connsiteY7" fmla="*/ 3683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640633" y="368300"/>
                </a:moveTo>
                <a:cubicBezTo>
                  <a:pt x="491981" y="368300"/>
                  <a:pt x="371475" y="488806"/>
                  <a:pt x="371475" y="637458"/>
                </a:cubicBezTo>
                <a:lnTo>
                  <a:pt x="371475" y="6220542"/>
                </a:lnTo>
                <a:cubicBezTo>
                  <a:pt x="371475" y="6369194"/>
                  <a:pt x="491981" y="6489700"/>
                  <a:pt x="640633" y="6489700"/>
                </a:cubicBezTo>
                <a:lnTo>
                  <a:pt x="11551367" y="6489700"/>
                </a:lnTo>
                <a:cubicBezTo>
                  <a:pt x="11700019" y="6489700"/>
                  <a:pt x="11820525" y="6369194"/>
                  <a:pt x="11820525" y="6220542"/>
                </a:cubicBezTo>
                <a:lnTo>
                  <a:pt x="11820525" y="637458"/>
                </a:lnTo>
                <a:cubicBezTo>
                  <a:pt x="11820525" y="488806"/>
                  <a:pt x="11700019" y="368300"/>
                  <a:pt x="11551367" y="36830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BE"/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63104B44-5F7E-42DC-8475-50B0A721189C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662BAC8D-2C56-439D-A9F2-A6C436F696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615AD06-9243-45C1-BF29-A7EEB3383E11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2189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fullscreen - V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BF6A12A6-4E53-4BFE-B060-C589E78F03D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640633 w 12192000"/>
              <a:gd name="connsiteY0" fmla="*/ 368300 h 6858000"/>
              <a:gd name="connsiteX1" fmla="*/ 371475 w 12192000"/>
              <a:gd name="connsiteY1" fmla="*/ 637458 h 6858000"/>
              <a:gd name="connsiteX2" fmla="*/ 371475 w 12192000"/>
              <a:gd name="connsiteY2" fmla="*/ 6220542 h 6858000"/>
              <a:gd name="connsiteX3" fmla="*/ 640633 w 12192000"/>
              <a:gd name="connsiteY3" fmla="*/ 6489700 h 6858000"/>
              <a:gd name="connsiteX4" fmla="*/ 11551367 w 12192000"/>
              <a:gd name="connsiteY4" fmla="*/ 6489700 h 6858000"/>
              <a:gd name="connsiteX5" fmla="*/ 11820525 w 12192000"/>
              <a:gd name="connsiteY5" fmla="*/ 6220542 h 6858000"/>
              <a:gd name="connsiteX6" fmla="*/ 11820525 w 12192000"/>
              <a:gd name="connsiteY6" fmla="*/ 637458 h 6858000"/>
              <a:gd name="connsiteX7" fmla="*/ 11551367 w 12192000"/>
              <a:gd name="connsiteY7" fmla="*/ 3683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640633" y="368300"/>
                </a:moveTo>
                <a:cubicBezTo>
                  <a:pt x="491981" y="368300"/>
                  <a:pt x="371475" y="488806"/>
                  <a:pt x="371475" y="637458"/>
                </a:cubicBezTo>
                <a:lnTo>
                  <a:pt x="371475" y="6220542"/>
                </a:lnTo>
                <a:cubicBezTo>
                  <a:pt x="371475" y="6369194"/>
                  <a:pt x="491981" y="6489700"/>
                  <a:pt x="640633" y="6489700"/>
                </a:cubicBezTo>
                <a:lnTo>
                  <a:pt x="11551367" y="6489700"/>
                </a:lnTo>
                <a:cubicBezTo>
                  <a:pt x="11700019" y="6489700"/>
                  <a:pt x="11820525" y="6369194"/>
                  <a:pt x="11820525" y="6220542"/>
                </a:cubicBezTo>
                <a:lnTo>
                  <a:pt x="11820525" y="637458"/>
                </a:lnTo>
                <a:cubicBezTo>
                  <a:pt x="11820525" y="488806"/>
                  <a:pt x="11700019" y="368300"/>
                  <a:pt x="11551367" y="36830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BE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EB62B1C9-BDAD-4848-BB8F-EE598B449E29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B0D9B8E1-7E41-4E68-9B02-C0BCF94828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D2F0014-6241-46EF-A829-2C9A9EC95DE9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054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fullscreen - V4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BF6A12A6-4E53-4BFE-B060-C589E78F03D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640633 w 12192000"/>
              <a:gd name="connsiteY0" fmla="*/ 368300 h 6858000"/>
              <a:gd name="connsiteX1" fmla="*/ 371475 w 12192000"/>
              <a:gd name="connsiteY1" fmla="*/ 637458 h 6858000"/>
              <a:gd name="connsiteX2" fmla="*/ 371475 w 12192000"/>
              <a:gd name="connsiteY2" fmla="*/ 6220542 h 6858000"/>
              <a:gd name="connsiteX3" fmla="*/ 640633 w 12192000"/>
              <a:gd name="connsiteY3" fmla="*/ 6489700 h 6858000"/>
              <a:gd name="connsiteX4" fmla="*/ 11551367 w 12192000"/>
              <a:gd name="connsiteY4" fmla="*/ 6489700 h 6858000"/>
              <a:gd name="connsiteX5" fmla="*/ 11820525 w 12192000"/>
              <a:gd name="connsiteY5" fmla="*/ 6220542 h 6858000"/>
              <a:gd name="connsiteX6" fmla="*/ 11820525 w 12192000"/>
              <a:gd name="connsiteY6" fmla="*/ 637458 h 6858000"/>
              <a:gd name="connsiteX7" fmla="*/ 11551367 w 12192000"/>
              <a:gd name="connsiteY7" fmla="*/ 3683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640633" y="368300"/>
                </a:moveTo>
                <a:cubicBezTo>
                  <a:pt x="491981" y="368300"/>
                  <a:pt x="371475" y="488806"/>
                  <a:pt x="371475" y="637458"/>
                </a:cubicBezTo>
                <a:lnTo>
                  <a:pt x="371475" y="6220542"/>
                </a:lnTo>
                <a:cubicBezTo>
                  <a:pt x="371475" y="6369194"/>
                  <a:pt x="491981" y="6489700"/>
                  <a:pt x="640633" y="6489700"/>
                </a:cubicBezTo>
                <a:lnTo>
                  <a:pt x="11551367" y="6489700"/>
                </a:lnTo>
                <a:cubicBezTo>
                  <a:pt x="11700019" y="6489700"/>
                  <a:pt x="11820525" y="6369194"/>
                  <a:pt x="11820525" y="6220542"/>
                </a:cubicBezTo>
                <a:lnTo>
                  <a:pt x="11820525" y="637458"/>
                </a:lnTo>
                <a:cubicBezTo>
                  <a:pt x="11820525" y="488806"/>
                  <a:pt x="11700019" y="368300"/>
                  <a:pt x="11551367" y="36830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BE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4D1AD4DB-EA2D-42B2-97BE-28E112FB46DE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EBB7AB26-9296-400A-BEEC-AE7F0EAD6B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61C1736-7B77-4700-BA59-C0463998A8F9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189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fullscreen - V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BF6A12A6-4E53-4BFE-B060-C589E78F03D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640633 w 12192000"/>
              <a:gd name="connsiteY0" fmla="*/ 368300 h 6858000"/>
              <a:gd name="connsiteX1" fmla="*/ 371475 w 12192000"/>
              <a:gd name="connsiteY1" fmla="*/ 637458 h 6858000"/>
              <a:gd name="connsiteX2" fmla="*/ 371475 w 12192000"/>
              <a:gd name="connsiteY2" fmla="*/ 6220542 h 6858000"/>
              <a:gd name="connsiteX3" fmla="*/ 640633 w 12192000"/>
              <a:gd name="connsiteY3" fmla="*/ 6489700 h 6858000"/>
              <a:gd name="connsiteX4" fmla="*/ 11551367 w 12192000"/>
              <a:gd name="connsiteY4" fmla="*/ 6489700 h 6858000"/>
              <a:gd name="connsiteX5" fmla="*/ 11820525 w 12192000"/>
              <a:gd name="connsiteY5" fmla="*/ 6220542 h 6858000"/>
              <a:gd name="connsiteX6" fmla="*/ 11820525 w 12192000"/>
              <a:gd name="connsiteY6" fmla="*/ 637458 h 6858000"/>
              <a:gd name="connsiteX7" fmla="*/ 11551367 w 12192000"/>
              <a:gd name="connsiteY7" fmla="*/ 3683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640633" y="368300"/>
                </a:moveTo>
                <a:cubicBezTo>
                  <a:pt x="491981" y="368300"/>
                  <a:pt x="371475" y="488806"/>
                  <a:pt x="371475" y="637458"/>
                </a:cubicBezTo>
                <a:lnTo>
                  <a:pt x="371475" y="6220542"/>
                </a:lnTo>
                <a:cubicBezTo>
                  <a:pt x="371475" y="6369194"/>
                  <a:pt x="491981" y="6489700"/>
                  <a:pt x="640633" y="6489700"/>
                </a:cubicBezTo>
                <a:lnTo>
                  <a:pt x="11551367" y="6489700"/>
                </a:lnTo>
                <a:cubicBezTo>
                  <a:pt x="11700019" y="6489700"/>
                  <a:pt x="11820525" y="6369194"/>
                  <a:pt x="11820525" y="6220542"/>
                </a:cubicBezTo>
                <a:lnTo>
                  <a:pt x="11820525" y="637458"/>
                </a:lnTo>
                <a:cubicBezTo>
                  <a:pt x="11820525" y="488806"/>
                  <a:pt x="11700019" y="368300"/>
                  <a:pt x="11551367" y="36830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BE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3FECF7A7-4DC7-4B9E-86AD-6C1FF77CD8A5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5097FB52-83E6-4DD0-AB3B-89CFC77304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3AAED9D-340B-48EF-9D09-C238DB8EC6F9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9267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B3AECF1-EF64-48C4-8108-D329D1A2B8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1475" y="368300"/>
            <a:ext cx="11449050" cy="6121400"/>
          </a:xfrm>
          <a:custGeom>
            <a:avLst/>
            <a:gdLst>
              <a:gd name="connsiteX0" fmla="*/ 269158 w 11449050"/>
              <a:gd name="connsiteY0" fmla="*/ 0 h 6121400"/>
              <a:gd name="connsiteX1" fmla="*/ 11179892 w 11449050"/>
              <a:gd name="connsiteY1" fmla="*/ 0 h 6121400"/>
              <a:gd name="connsiteX2" fmla="*/ 11449050 w 11449050"/>
              <a:gd name="connsiteY2" fmla="*/ 269158 h 6121400"/>
              <a:gd name="connsiteX3" fmla="*/ 11449050 w 11449050"/>
              <a:gd name="connsiteY3" fmla="*/ 5852242 h 6121400"/>
              <a:gd name="connsiteX4" fmla="*/ 11179892 w 11449050"/>
              <a:gd name="connsiteY4" fmla="*/ 6121400 h 6121400"/>
              <a:gd name="connsiteX5" fmla="*/ 269158 w 11449050"/>
              <a:gd name="connsiteY5" fmla="*/ 6121400 h 6121400"/>
              <a:gd name="connsiteX6" fmla="*/ 0 w 11449050"/>
              <a:gd name="connsiteY6" fmla="*/ 5852242 h 6121400"/>
              <a:gd name="connsiteX7" fmla="*/ 0 w 11449050"/>
              <a:gd name="connsiteY7" fmla="*/ 269158 h 6121400"/>
              <a:gd name="connsiteX8" fmla="*/ 269158 w 11449050"/>
              <a:gd name="connsiteY8" fmla="*/ 0 h 612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49050" h="6121400">
                <a:moveTo>
                  <a:pt x="269158" y="0"/>
                </a:moveTo>
                <a:lnTo>
                  <a:pt x="11179892" y="0"/>
                </a:lnTo>
                <a:cubicBezTo>
                  <a:pt x="11328544" y="0"/>
                  <a:pt x="11449050" y="120506"/>
                  <a:pt x="11449050" y="269158"/>
                </a:cubicBezTo>
                <a:lnTo>
                  <a:pt x="11449050" y="5852242"/>
                </a:lnTo>
                <a:cubicBezTo>
                  <a:pt x="11449050" y="6000894"/>
                  <a:pt x="11328544" y="6121400"/>
                  <a:pt x="11179892" y="6121400"/>
                </a:cubicBezTo>
                <a:lnTo>
                  <a:pt x="269158" y="6121400"/>
                </a:lnTo>
                <a:cubicBezTo>
                  <a:pt x="120506" y="6121400"/>
                  <a:pt x="0" y="6000894"/>
                  <a:pt x="0" y="5852242"/>
                </a:cubicBezTo>
                <a:lnTo>
                  <a:pt x="0" y="269158"/>
                </a:lnTo>
                <a:cubicBezTo>
                  <a:pt x="0" y="120506"/>
                  <a:pt x="120506" y="0"/>
                  <a:pt x="269158" y="0"/>
                </a:cubicBezTo>
                <a:close/>
              </a:path>
            </a:pathLst>
          </a:custGeom>
          <a:solidFill>
            <a:schemeClr val="accent5">
              <a:alpha val="40000"/>
            </a:schemeClr>
          </a:solidFill>
        </p:spPr>
        <p:txBody>
          <a:bodyPr wrap="square" rIns="0" anchor="ctr">
            <a:noAutofit/>
          </a:bodyPr>
          <a:lstStyle>
            <a:lvl1pPr marL="0" indent="0" algn="ctr">
              <a:spcBef>
                <a:spcPts val="1200"/>
              </a:spcBef>
              <a:buNone/>
              <a:defRPr sz="24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179D036D-3F73-4CD0-8D81-228CCB1B55D7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A71D2B0D-3016-44C3-A951-AF6C16D3E6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157990-C805-4B81-8C3C-87AD0CF099C4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9255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5689A-25C2-46FE-A630-B72E633CAE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2254757"/>
            <a:ext cx="5724525" cy="1329595"/>
          </a:xfrm>
        </p:spPr>
        <p:txBody>
          <a:bodyPr lIns="0" rIns="0" anchor="b">
            <a:spAutoFit/>
          </a:bodyPr>
          <a:lstStyle>
            <a:lvl1pPr algn="l">
              <a:defRPr sz="4800" b="1"/>
            </a:lvl1pPr>
          </a:lstStyle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57FC78-AF62-44A8-826D-6106F41083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3694856"/>
            <a:ext cx="5724525" cy="276999"/>
          </a:xfrm>
        </p:spPr>
        <p:txBody>
          <a:bodyPr lIns="0" rIns="0">
            <a:spAutoFit/>
          </a:bodyPr>
          <a:lstStyle>
            <a:lvl1pPr marL="0" indent="0" algn="l">
              <a:buNone/>
              <a:defRPr sz="20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53D9F3C2-2910-426E-A746-48C9C387B6E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1477" y="1041993"/>
            <a:ext cx="4716412" cy="4763272"/>
          </a:xfrm>
          <a:prstGeom prst="roundRect">
            <a:avLst>
              <a:gd name="adj" fmla="val 5651"/>
            </a:avLst>
          </a:prstGeom>
          <a:noFill/>
          <a:effectLst>
            <a:outerShdw blurRad="228600" dist="50800" algn="l" rotWithShape="0">
              <a:schemeClr val="accent1">
                <a:alpha val="70000"/>
              </a:schemeClr>
            </a:outerShdw>
          </a:effectLst>
        </p:spPr>
        <p:txBody>
          <a:bodyPr rIns="0" anchor="ctr"/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fr-FR"/>
              <a:t>Cliquez sur l'icône pour ajouter une image</a:t>
            </a:r>
            <a:endParaRPr lang="fr-B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F95E7E-0014-4357-AA8D-B347801195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7768" y="4819561"/>
            <a:ext cx="4084465" cy="69621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none" lIns="252000" tIns="108000" rIns="252000" bIns="108000" anchor="ctr">
            <a:spAutoFit/>
          </a:bodyPr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grpSp>
        <p:nvGrpSpPr>
          <p:cNvPr id="13" name="Groupe 22">
            <a:extLst>
              <a:ext uri="{FF2B5EF4-FFF2-40B4-BE49-F238E27FC236}">
                <a16:creationId xmlns:a16="http://schemas.microsoft.com/office/drawing/2014/main" id="{4F5D00FF-2E5D-4132-8F49-3D33939597B4}"/>
              </a:ext>
            </a:extLst>
          </p:cNvPr>
          <p:cNvGrpSpPr/>
          <p:nvPr userDrawn="1"/>
        </p:nvGrpSpPr>
        <p:grpSpPr>
          <a:xfrm>
            <a:off x="10746581" y="6172768"/>
            <a:ext cx="1062036" cy="301675"/>
            <a:chOff x="-838200" y="8253511"/>
            <a:chExt cx="12192000" cy="3463176"/>
          </a:xfrm>
          <a:solidFill>
            <a:schemeClr val="accent1"/>
          </a:solidFill>
        </p:grpSpPr>
        <p:sp>
          <p:nvSpPr>
            <p:cNvPr id="14" name="Forme libre : forme 23">
              <a:extLst>
                <a:ext uri="{FF2B5EF4-FFF2-40B4-BE49-F238E27FC236}">
                  <a16:creationId xmlns:a16="http://schemas.microsoft.com/office/drawing/2014/main" id="{516FE380-B89F-48F9-8007-E2D927394E2E}"/>
                </a:ext>
              </a:extLst>
            </p:cNvPr>
            <p:cNvSpPr/>
            <p:nvPr/>
          </p:nvSpPr>
          <p:spPr>
            <a:xfrm>
              <a:off x="-838200" y="10819488"/>
              <a:ext cx="12192000" cy="897199"/>
            </a:xfrm>
            <a:custGeom>
              <a:avLst/>
              <a:gdLst>
                <a:gd name="connsiteX0" fmla="*/ 12198649 w 12192000"/>
                <a:gd name="connsiteY0" fmla="*/ 885124 h 897199"/>
                <a:gd name="connsiteX1" fmla="*/ 12097839 w 12192000"/>
                <a:gd name="connsiteY1" fmla="*/ 885124 h 897199"/>
                <a:gd name="connsiteX2" fmla="*/ 11805730 w 12192000"/>
                <a:gd name="connsiteY2" fmla="*/ 581421 h 897199"/>
                <a:gd name="connsiteX3" fmla="*/ 11805730 w 12192000"/>
                <a:gd name="connsiteY3" fmla="*/ 885124 h 897199"/>
                <a:gd name="connsiteX4" fmla="*/ 11732688 w 12192000"/>
                <a:gd name="connsiteY4" fmla="*/ 885124 h 897199"/>
                <a:gd name="connsiteX5" fmla="*/ 11732688 w 12192000"/>
                <a:gd name="connsiteY5" fmla="*/ 15789 h 897199"/>
                <a:gd name="connsiteX6" fmla="*/ 11805730 w 12192000"/>
                <a:gd name="connsiteY6" fmla="*/ 15789 h 897199"/>
                <a:gd name="connsiteX7" fmla="*/ 11805730 w 12192000"/>
                <a:gd name="connsiteY7" fmla="*/ 536236 h 897199"/>
                <a:gd name="connsiteX8" fmla="*/ 12070007 w 12192000"/>
                <a:gd name="connsiteY8" fmla="*/ 293982 h 897199"/>
                <a:gd name="connsiteX9" fmla="*/ 12163887 w 12192000"/>
                <a:gd name="connsiteY9" fmla="*/ 293982 h 897199"/>
                <a:gd name="connsiteX10" fmla="*/ 11875270 w 12192000"/>
                <a:gd name="connsiteY10" fmla="*/ 555961 h 897199"/>
                <a:gd name="connsiteX11" fmla="*/ 12198649 w 12192000"/>
                <a:gd name="connsiteY11" fmla="*/ 885124 h 897199"/>
                <a:gd name="connsiteX12" fmla="*/ 11444120 w 12192000"/>
                <a:gd name="connsiteY12" fmla="*/ 342661 h 897199"/>
                <a:gd name="connsiteX13" fmla="*/ 11316608 w 12192000"/>
                <a:gd name="connsiteY13" fmla="*/ 441203 h 897199"/>
                <a:gd name="connsiteX14" fmla="*/ 11607548 w 12192000"/>
                <a:gd name="connsiteY14" fmla="*/ 730989 h 897199"/>
                <a:gd name="connsiteX15" fmla="*/ 11401218 w 12192000"/>
                <a:gd name="connsiteY15" fmla="*/ 899088 h 897199"/>
                <a:gd name="connsiteX16" fmla="*/ 11235475 w 12192000"/>
                <a:gd name="connsiteY16" fmla="*/ 871248 h 897199"/>
                <a:gd name="connsiteX17" fmla="*/ 11242445 w 12192000"/>
                <a:gd name="connsiteY17" fmla="*/ 799384 h 897199"/>
                <a:gd name="connsiteX18" fmla="*/ 11396595 w 12192000"/>
                <a:gd name="connsiteY18" fmla="*/ 836485 h 897199"/>
                <a:gd name="connsiteX19" fmla="*/ 11527584 w 12192000"/>
                <a:gd name="connsiteY19" fmla="*/ 730989 h 897199"/>
                <a:gd name="connsiteX20" fmla="*/ 11243590 w 12192000"/>
                <a:gd name="connsiteY20" fmla="*/ 441203 h 897199"/>
                <a:gd name="connsiteX21" fmla="*/ 11436004 w 12192000"/>
                <a:gd name="connsiteY21" fmla="*/ 280106 h 897199"/>
                <a:gd name="connsiteX22" fmla="*/ 11582055 w 12192000"/>
                <a:gd name="connsiteY22" fmla="*/ 306761 h 897199"/>
                <a:gd name="connsiteX23" fmla="*/ 11575085 w 12192000"/>
                <a:gd name="connsiteY23" fmla="*/ 370533 h 897199"/>
                <a:gd name="connsiteX24" fmla="*/ 11444120 w 12192000"/>
                <a:gd name="connsiteY24" fmla="*/ 342701 h 897199"/>
                <a:gd name="connsiteX25" fmla="*/ 11036115 w 12192000"/>
                <a:gd name="connsiteY25" fmla="*/ 38950 h 897199"/>
                <a:gd name="connsiteX26" fmla="*/ 11109148 w 12192000"/>
                <a:gd name="connsiteY26" fmla="*/ 38950 h 897199"/>
                <a:gd name="connsiteX27" fmla="*/ 11109148 w 12192000"/>
                <a:gd name="connsiteY27" fmla="*/ 136339 h 897199"/>
                <a:gd name="connsiteX28" fmla="*/ 11036115 w 12192000"/>
                <a:gd name="connsiteY28" fmla="*/ 136339 h 897199"/>
                <a:gd name="connsiteX29" fmla="*/ 11036115 w 12192000"/>
                <a:gd name="connsiteY29" fmla="*/ 38950 h 897199"/>
                <a:gd name="connsiteX30" fmla="*/ 11036115 w 12192000"/>
                <a:gd name="connsiteY30" fmla="*/ 885124 h 897199"/>
                <a:gd name="connsiteX31" fmla="*/ 11036115 w 12192000"/>
                <a:gd name="connsiteY31" fmla="*/ 293982 h 897199"/>
                <a:gd name="connsiteX32" fmla="*/ 11109148 w 12192000"/>
                <a:gd name="connsiteY32" fmla="*/ 293982 h 897199"/>
                <a:gd name="connsiteX33" fmla="*/ 11109148 w 12192000"/>
                <a:gd name="connsiteY33" fmla="*/ 885124 h 897199"/>
                <a:gd name="connsiteX34" fmla="*/ 10570226 w 12192000"/>
                <a:gd name="connsiteY34" fmla="*/ 145600 h 897199"/>
                <a:gd name="connsiteX35" fmla="*/ 10487892 w 12192000"/>
                <a:gd name="connsiteY35" fmla="*/ 145600 h 897199"/>
                <a:gd name="connsiteX36" fmla="*/ 10487892 w 12192000"/>
                <a:gd name="connsiteY36" fmla="*/ 434217 h 897199"/>
                <a:gd name="connsiteX37" fmla="*/ 10572525 w 12192000"/>
                <a:gd name="connsiteY37" fmla="*/ 434217 h 897199"/>
                <a:gd name="connsiteX38" fmla="*/ 10774209 w 12192000"/>
                <a:gd name="connsiteY38" fmla="*/ 285859 h 897199"/>
                <a:gd name="connsiteX39" fmla="*/ 10570226 w 12192000"/>
                <a:gd name="connsiteY39" fmla="*/ 145600 h 897199"/>
                <a:gd name="connsiteX40" fmla="*/ 10674529 w 12192000"/>
                <a:gd name="connsiteY40" fmla="*/ 472472 h 897199"/>
                <a:gd name="connsiteX41" fmla="*/ 10674529 w 12192000"/>
                <a:gd name="connsiteY41" fmla="*/ 474795 h 897199"/>
                <a:gd name="connsiteX42" fmla="*/ 10778855 w 12192000"/>
                <a:gd name="connsiteY42" fmla="*/ 572176 h 897199"/>
                <a:gd name="connsiteX43" fmla="*/ 10916799 w 12192000"/>
                <a:gd name="connsiteY43" fmla="*/ 885124 h 897199"/>
                <a:gd name="connsiteX44" fmla="*/ 10828671 w 12192000"/>
                <a:gd name="connsiteY44" fmla="*/ 885124 h 897199"/>
                <a:gd name="connsiteX45" fmla="*/ 10711598 w 12192000"/>
                <a:gd name="connsiteY45" fmla="*/ 611561 h 897199"/>
                <a:gd name="connsiteX46" fmla="*/ 10553987 w 12192000"/>
                <a:gd name="connsiteY46" fmla="*/ 503757 h 897199"/>
                <a:gd name="connsiteX47" fmla="*/ 10487892 w 12192000"/>
                <a:gd name="connsiteY47" fmla="*/ 503757 h 897199"/>
                <a:gd name="connsiteX48" fmla="*/ 10487892 w 12192000"/>
                <a:gd name="connsiteY48" fmla="*/ 885108 h 897199"/>
                <a:gd name="connsiteX49" fmla="*/ 10407928 w 12192000"/>
                <a:gd name="connsiteY49" fmla="*/ 885108 h 897199"/>
                <a:gd name="connsiteX50" fmla="*/ 10407928 w 12192000"/>
                <a:gd name="connsiteY50" fmla="*/ 76060 h 897199"/>
                <a:gd name="connsiteX51" fmla="*/ 10616581 w 12192000"/>
                <a:gd name="connsiteY51" fmla="*/ 76060 h 897199"/>
                <a:gd name="connsiteX52" fmla="*/ 10854188 w 12192000"/>
                <a:gd name="connsiteY52" fmla="*/ 285859 h 897199"/>
                <a:gd name="connsiteX53" fmla="*/ 10674529 w 12192000"/>
                <a:gd name="connsiteY53" fmla="*/ 472472 h 897199"/>
                <a:gd name="connsiteX54" fmla="*/ 9970977 w 12192000"/>
                <a:gd name="connsiteY54" fmla="*/ 77229 h 897199"/>
                <a:gd name="connsiteX55" fmla="*/ 9913053 w 12192000"/>
                <a:gd name="connsiteY55" fmla="*/ 64483 h 897199"/>
                <a:gd name="connsiteX56" fmla="*/ 9823773 w 12192000"/>
                <a:gd name="connsiteY56" fmla="*/ 242981 h 897199"/>
                <a:gd name="connsiteX57" fmla="*/ 9823773 w 12192000"/>
                <a:gd name="connsiteY57" fmla="*/ 293982 h 897199"/>
                <a:gd name="connsiteX58" fmla="*/ 9957061 w 12192000"/>
                <a:gd name="connsiteY58" fmla="*/ 293982 h 897199"/>
                <a:gd name="connsiteX59" fmla="*/ 9957061 w 12192000"/>
                <a:gd name="connsiteY59" fmla="*/ 356577 h 897199"/>
                <a:gd name="connsiteX60" fmla="*/ 9823773 w 12192000"/>
                <a:gd name="connsiteY60" fmla="*/ 356577 h 897199"/>
                <a:gd name="connsiteX61" fmla="*/ 9823773 w 12192000"/>
                <a:gd name="connsiteY61" fmla="*/ 885124 h 897199"/>
                <a:gd name="connsiteX62" fmla="*/ 9750755 w 12192000"/>
                <a:gd name="connsiteY62" fmla="*/ 885124 h 897199"/>
                <a:gd name="connsiteX63" fmla="*/ 9750755 w 12192000"/>
                <a:gd name="connsiteY63" fmla="*/ 356577 h 897199"/>
                <a:gd name="connsiteX64" fmla="*/ 9631383 w 12192000"/>
                <a:gd name="connsiteY64" fmla="*/ 356577 h 897199"/>
                <a:gd name="connsiteX65" fmla="*/ 9631383 w 12192000"/>
                <a:gd name="connsiteY65" fmla="*/ 293982 h 897199"/>
                <a:gd name="connsiteX66" fmla="*/ 9750755 w 12192000"/>
                <a:gd name="connsiteY66" fmla="*/ 293982 h 897199"/>
                <a:gd name="connsiteX67" fmla="*/ 9750755 w 12192000"/>
                <a:gd name="connsiteY67" fmla="*/ 251096 h 897199"/>
                <a:gd name="connsiteX68" fmla="*/ 9907229 w 12192000"/>
                <a:gd name="connsiteY68" fmla="*/ 1889 h 897199"/>
                <a:gd name="connsiteX69" fmla="*/ 9975624 w 12192000"/>
                <a:gd name="connsiteY69" fmla="*/ 13465 h 897199"/>
                <a:gd name="connsiteX70" fmla="*/ 9970977 w 12192000"/>
                <a:gd name="connsiteY70" fmla="*/ 77229 h 897199"/>
                <a:gd name="connsiteX71" fmla="*/ 9292942 w 12192000"/>
                <a:gd name="connsiteY71" fmla="*/ 342661 h 897199"/>
                <a:gd name="connsiteX72" fmla="*/ 9097060 w 12192000"/>
                <a:gd name="connsiteY72" fmla="*/ 589545 h 897199"/>
                <a:gd name="connsiteX73" fmla="*/ 9292942 w 12192000"/>
                <a:gd name="connsiteY73" fmla="*/ 836446 h 897199"/>
                <a:gd name="connsiteX74" fmla="*/ 9488825 w 12192000"/>
                <a:gd name="connsiteY74" fmla="*/ 589545 h 897199"/>
                <a:gd name="connsiteX75" fmla="*/ 9292942 w 12192000"/>
                <a:gd name="connsiteY75" fmla="*/ 342661 h 897199"/>
                <a:gd name="connsiteX76" fmla="*/ 9292942 w 12192000"/>
                <a:gd name="connsiteY76" fmla="*/ 899048 h 897199"/>
                <a:gd name="connsiteX77" fmla="*/ 9017048 w 12192000"/>
                <a:gd name="connsiteY77" fmla="*/ 589545 h 897199"/>
                <a:gd name="connsiteX78" fmla="*/ 9292942 w 12192000"/>
                <a:gd name="connsiteY78" fmla="*/ 280066 h 897199"/>
                <a:gd name="connsiteX79" fmla="*/ 9568813 w 12192000"/>
                <a:gd name="connsiteY79" fmla="*/ 589545 h 897199"/>
                <a:gd name="connsiteX80" fmla="*/ 9292942 w 12192000"/>
                <a:gd name="connsiteY80" fmla="*/ 899040 h 897199"/>
                <a:gd name="connsiteX81" fmla="*/ 8381940 w 12192000"/>
                <a:gd name="connsiteY81" fmla="*/ 342661 h 897199"/>
                <a:gd name="connsiteX82" fmla="*/ 8208089 w 12192000"/>
                <a:gd name="connsiteY82" fmla="*/ 547813 h 897199"/>
                <a:gd name="connsiteX83" fmla="*/ 8532661 w 12192000"/>
                <a:gd name="connsiteY83" fmla="*/ 547813 h 897199"/>
                <a:gd name="connsiteX84" fmla="*/ 8381956 w 12192000"/>
                <a:gd name="connsiteY84" fmla="*/ 342661 h 897199"/>
                <a:gd name="connsiteX85" fmla="*/ 8208089 w 12192000"/>
                <a:gd name="connsiteY85" fmla="*/ 610407 h 897199"/>
                <a:gd name="connsiteX86" fmla="*/ 8402826 w 12192000"/>
                <a:gd name="connsiteY86" fmla="*/ 836446 h 897199"/>
                <a:gd name="connsiteX87" fmla="*/ 8568569 w 12192000"/>
                <a:gd name="connsiteY87" fmla="*/ 792382 h 897199"/>
                <a:gd name="connsiteX88" fmla="*/ 8568569 w 12192000"/>
                <a:gd name="connsiteY88" fmla="*/ 866545 h 897199"/>
                <a:gd name="connsiteX89" fmla="*/ 8397025 w 12192000"/>
                <a:gd name="connsiteY89" fmla="*/ 899032 h 897199"/>
                <a:gd name="connsiteX90" fmla="*/ 8128125 w 12192000"/>
                <a:gd name="connsiteY90" fmla="*/ 589529 h 897199"/>
                <a:gd name="connsiteX91" fmla="*/ 8377333 w 12192000"/>
                <a:gd name="connsiteY91" fmla="*/ 280050 h 897199"/>
                <a:gd name="connsiteX92" fmla="*/ 8612624 w 12192000"/>
                <a:gd name="connsiteY92" fmla="*/ 573274 h 897199"/>
                <a:gd name="connsiteX93" fmla="*/ 8612624 w 12192000"/>
                <a:gd name="connsiteY93" fmla="*/ 610383 h 897199"/>
                <a:gd name="connsiteX94" fmla="*/ 7921843 w 12192000"/>
                <a:gd name="connsiteY94" fmla="*/ 342661 h 897199"/>
                <a:gd name="connsiteX95" fmla="*/ 7699274 w 12192000"/>
                <a:gd name="connsiteY95" fmla="*/ 589545 h 897199"/>
                <a:gd name="connsiteX96" fmla="*/ 7913720 w 12192000"/>
                <a:gd name="connsiteY96" fmla="*/ 836446 h 897199"/>
                <a:gd name="connsiteX97" fmla="*/ 8047008 w 12192000"/>
                <a:gd name="connsiteY97" fmla="*/ 809767 h 897199"/>
                <a:gd name="connsiteX98" fmla="*/ 8053978 w 12192000"/>
                <a:gd name="connsiteY98" fmla="*/ 878178 h 897199"/>
                <a:gd name="connsiteX99" fmla="*/ 7902127 w 12192000"/>
                <a:gd name="connsiteY99" fmla="*/ 899048 h 897199"/>
                <a:gd name="connsiteX100" fmla="*/ 7619319 w 12192000"/>
                <a:gd name="connsiteY100" fmla="*/ 589545 h 897199"/>
                <a:gd name="connsiteX101" fmla="*/ 7911428 w 12192000"/>
                <a:gd name="connsiteY101" fmla="*/ 280066 h 897199"/>
                <a:gd name="connsiteX102" fmla="*/ 8054034 w 12192000"/>
                <a:gd name="connsiteY102" fmla="*/ 303228 h 897199"/>
                <a:gd name="connsiteX103" fmla="*/ 8048242 w 12192000"/>
                <a:gd name="connsiteY103" fmla="*/ 372768 h 897199"/>
                <a:gd name="connsiteX104" fmla="*/ 7921899 w 12192000"/>
                <a:gd name="connsiteY104" fmla="*/ 342661 h 897199"/>
                <a:gd name="connsiteX105" fmla="*/ 7413005 w 12192000"/>
                <a:gd name="connsiteY105" fmla="*/ 885124 h 897199"/>
                <a:gd name="connsiteX106" fmla="*/ 7413005 w 12192000"/>
                <a:gd name="connsiteY106" fmla="*/ 525773 h 897199"/>
                <a:gd name="connsiteX107" fmla="*/ 7272746 w 12192000"/>
                <a:gd name="connsiteY107" fmla="*/ 342661 h 897199"/>
                <a:gd name="connsiteX108" fmla="*/ 7097726 w 12192000"/>
                <a:gd name="connsiteY108" fmla="*/ 558252 h 897199"/>
                <a:gd name="connsiteX109" fmla="*/ 7097726 w 12192000"/>
                <a:gd name="connsiteY109" fmla="*/ 885124 h 897199"/>
                <a:gd name="connsiteX110" fmla="*/ 7024708 w 12192000"/>
                <a:gd name="connsiteY110" fmla="*/ 885124 h 897199"/>
                <a:gd name="connsiteX111" fmla="*/ 7024708 w 12192000"/>
                <a:gd name="connsiteY111" fmla="*/ 433063 h 897199"/>
                <a:gd name="connsiteX112" fmla="*/ 7020062 w 12192000"/>
                <a:gd name="connsiteY112" fmla="*/ 293982 h 897199"/>
                <a:gd name="connsiteX113" fmla="*/ 7090756 w 12192000"/>
                <a:gd name="connsiteY113" fmla="*/ 293982 h 897199"/>
                <a:gd name="connsiteX114" fmla="*/ 7090756 w 12192000"/>
                <a:gd name="connsiteY114" fmla="*/ 399431 h 897199"/>
                <a:gd name="connsiteX115" fmla="*/ 7093103 w 12192000"/>
                <a:gd name="connsiteY115" fmla="*/ 399431 h 897199"/>
                <a:gd name="connsiteX116" fmla="*/ 7284363 w 12192000"/>
                <a:gd name="connsiteY116" fmla="*/ 280058 h 897199"/>
                <a:gd name="connsiteX117" fmla="*/ 7486046 w 12192000"/>
                <a:gd name="connsiteY117" fmla="*/ 507250 h 897199"/>
                <a:gd name="connsiteX118" fmla="*/ 7486046 w 12192000"/>
                <a:gd name="connsiteY118" fmla="*/ 885116 h 897199"/>
                <a:gd name="connsiteX119" fmla="*/ 6660783 w 12192000"/>
                <a:gd name="connsiteY119" fmla="*/ 342661 h 897199"/>
                <a:gd name="connsiteX120" fmla="*/ 6486932 w 12192000"/>
                <a:gd name="connsiteY120" fmla="*/ 547813 h 897199"/>
                <a:gd name="connsiteX121" fmla="*/ 6811464 w 12192000"/>
                <a:gd name="connsiteY121" fmla="*/ 547813 h 897199"/>
                <a:gd name="connsiteX122" fmla="*/ 6660807 w 12192000"/>
                <a:gd name="connsiteY122" fmla="*/ 342661 h 897199"/>
                <a:gd name="connsiteX123" fmla="*/ 6486932 w 12192000"/>
                <a:gd name="connsiteY123" fmla="*/ 610407 h 897199"/>
                <a:gd name="connsiteX124" fmla="*/ 6681669 w 12192000"/>
                <a:gd name="connsiteY124" fmla="*/ 836446 h 897199"/>
                <a:gd name="connsiteX125" fmla="*/ 6847412 w 12192000"/>
                <a:gd name="connsiteY125" fmla="*/ 792382 h 897199"/>
                <a:gd name="connsiteX126" fmla="*/ 6847412 w 12192000"/>
                <a:gd name="connsiteY126" fmla="*/ 866545 h 897199"/>
                <a:gd name="connsiteX127" fmla="*/ 6675869 w 12192000"/>
                <a:gd name="connsiteY127" fmla="*/ 899032 h 897199"/>
                <a:gd name="connsiteX128" fmla="*/ 6406969 w 12192000"/>
                <a:gd name="connsiteY128" fmla="*/ 589529 h 897199"/>
                <a:gd name="connsiteX129" fmla="*/ 6656128 w 12192000"/>
                <a:gd name="connsiteY129" fmla="*/ 280050 h 897199"/>
                <a:gd name="connsiteX130" fmla="*/ 6891436 w 12192000"/>
                <a:gd name="connsiteY130" fmla="*/ 573274 h 897199"/>
                <a:gd name="connsiteX131" fmla="*/ 6891436 w 12192000"/>
                <a:gd name="connsiteY131" fmla="*/ 610383 h 897199"/>
                <a:gd name="connsiteX132" fmla="*/ 6199429 w 12192000"/>
                <a:gd name="connsiteY132" fmla="*/ 38950 h 897199"/>
                <a:gd name="connsiteX133" fmla="*/ 6272494 w 12192000"/>
                <a:gd name="connsiteY133" fmla="*/ 38950 h 897199"/>
                <a:gd name="connsiteX134" fmla="*/ 6272494 w 12192000"/>
                <a:gd name="connsiteY134" fmla="*/ 136339 h 897199"/>
                <a:gd name="connsiteX135" fmla="*/ 6199429 w 12192000"/>
                <a:gd name="connsiteY135" fmla="*/ 136339 h 897199"/>
                <a:gd name="connsiteX136" fmla="*/ 6199429 w 12192000"/>
                <a:gd name="connsiteY136" fmla="*/ 38950 h 897199"/>
                <a:gd name="connsiteX137" fmla="*/ 6199429 w 12192000"/>
                <a:gd name="connsiteY137" fmla="*/ 885124 h 897199"/>
                <a:gd name="connsiteX138" fmla="*/ 6199429 w 12192000"/>
                <a:gd name="connsiteY138" fmla="*/ 293982 h 897199"/>
                <a:gd name="connsiteX139" fmla="*/ 6272494 w 12192000"/>
                <a:gd name="connsiteY139" fmla="*/ 293982 h 897199"/>
                <a:gd name="connsiteX140" fmla="*/ 6272494 w 12192000"/>
                <a:gd name="connsiteY140" fmla="*/ 885124 h 897199"/>
                <a:gd name="connsiteX141" fmla="*/ 5949116 w 12192000"/>
                <a:gd name="connsiteY141" fmla="*/ 342661 h 897199"/>
                <a:gd name="connsiteX142" fmla="*/ 5726570 w 12192000"/>
                <a:gd name="connsiteY142" fmla="*/ 589545 h 897199"/>
                <a:gd name="connsiteX143" fmla="*/ 5940992 w 12192000"/>
                <a:gd name="connsiteY143" fmla="*/ 836446 h 897199"/>
                <a:gd name="connsiteX144" fmla="*/ 6074280 w 12192000"/>
                <a:gd name="connsiteY144" fmla="*/ 809767 h 897199"/>
                <a:gd name="connsiteX145" fmla="*/ 6081250 w 12192000"/>
                <a:gd name="connsiteY145" fmla="*/ 878178 h 897199"/>
                <a:gd name="connsiteX146" fmla="*/ 5929399 w 12192000"/>
                <a:gd name="connsiteY146" fmla="*/ 899040 h 897199"/>
                <a:gd name="connsiteX147" fmla="*/ 5646591 w 12192000"/>
                <a:gd name="connsiteY147" fmla="*/ 589537 h 897199"/>
                <a:gd name="connsiteX148" fmla="*/ 5938701 w 12192000"/>
                <a:gd name="connsiteY148" fmla="*/ 280058 h 897199"/>
                <a:gd name="connsiteX149" fmla="*/ 6081306 w 12192000"/>
                <a:gd name="connsiteY149" fmla="*/ 303220 h 897199"/>
                <a:gd name="connsiteX150" fmla="*/ 6075514 w 12192000"/>
                <a:gd name="connsiteY150" fmla="*/ 372760 h 897199"/>
                <a:gd name="connsiteX151" fmla="*/ 5949172 w 12192000"/>
                <a:gd name="connsiteY151" fmla="*/ 342653 h 897199"/>
                <a:gd name="connsiteX152" fmla="*/ 5347551 w 12192000"/>
                <a:gd name="connsiteY152" fmla="*/ 131708 h 897199"/>
                <a:gd name="connsiteX153" fmla="*/ 5172555 w 12192000"/>
                <a:gd name="connsiteY153" fmla="*/ 270789 h 897199"/>
                <a:gd name="connsiteX154" fmla="*/ 5543434 w 12192000"/>
                <a:gd name="connsiteY154" fmla="*/ 670678 h 897199"/>
                <a:gd name="connsiteX155" fmla="*/ 5278003 w 12192000"/>
                <a:gd name="connsiteY155" fmla="*/ 899040 h 897199"/>
                <a:gd name="connsiteX156" fmla="*/ 5094890 w 12192000"/>
                <a:gd name="connsiteY156" fmla="*/ 864254 h 897199"/>
                <a:gd name="connsiteX157" fmla="*/ 5103006 w 12192000"/>
                <a:gd name="connsiteY157" fmla="*/ 781943 h 897199"/>
                <a:gd name="connsiteX158" fmla="*/ 5281504 w 12192000"/>
                <a:gd name="connsiteY158" fmla="*/ 829467 h 897199"/>
                <a:gd name="connsiteX159" fmla="*/ 5463463 w 12192000"/>
                <a:gd name="connsiteY159" fmla="*/ 663700 h 897199"/>
                <a:gd name="connsiteX160" fmla="*/ 5092567 w 12192000"/>
                <a:gd name="connsiteY160" fmla="*/ 273104 h 897199"/>
                <a:gd name="connsiteX161" fmla="*/ 5348721 w 12192000"/>
                <a:gd name="connsiteY161" fmla="*/ 62136 h 897199"/>
                <a:gd name="connsiteX162" fmla="*/ 5507494 w 12192000"/>
                <a:gd name="connsiteY162" fmla="*/ 88798 h 897199"/>
                <a:gd name="connsiteX163" fmla="*/ 5494756 w 12192000"/>
                <a:gd name="connsiteY163" fmla="*/ 161831 h 897199"/>
                <a:gd name="connsiteX164" fmla="*/ 5347551 w 12192000"/>
                <a:gd name="connsiteY164" fmla="*/ 131700 h 897199"/>
                <a:gd name="connsiteX165" fmla="*/ 4231388 w 12192000"/>
                <a:gd name="connsiteY165" fmla="*/ 482895 h 897199"/>
                <a:gd name="connsiteX166" fmla="*/ 4079561 w 12192000"/>
                <a:gd name="connsiteY166" fmla="*/ 669565 h 897199"/>
                <a:gd name="connsiteX167" fmla="*/ 4267320 w 12192000"/>
                <a:gd name="connsiteY167" fmla="*/ 836477 h 897199"/>
                <a:gd name="connsiteX168" fmla="*/ 4466680 w 12192000"/>
                <a:gd name="connsiteY168" fmla="*/ 742574 h 897199"/>
                <a:gd name="connsiteX169" fmla="*/ 4231388 w 12192000"/>
                <a:gd name="connsiteY169" fmla="*/ 482927 h 897199"/>
                <a:gd name="connsiteX170" fmla="*/ 4413379 w 12192000"/>
                <a:gd name="connsiteY170" fmla="*/ 241803 h 897199"/>
                <a:gd name="connsiteX171" fmla="*/ 4298605 w 12192000"/>
                <a:gd name="connsiteY171" fmla="*/ 124738 h 897199"/>
                <a:gd name="connsiteX172" fmla="*/ 4165316 w 12192000"/>
                <a:gd name="connsiteY172" fmla="*/ 242981 h 897199"/>
                <a:gd name="connsiteX173" fmla="*/ 4256881 w 12192000"/>
                <a:gd name="connsiteY173" fmla="*/ 407554 h 897199"/>
                <a:gd name="connsiteX174" fmla="*/ 4413379 w 12192000"/>
                <a:gd name="connsiteY174" fmla="*/ 241803 h 897199"/>
                <a:gd name="connsiteX175" fmla="*/ 4698518 w 12192000"/>
                <a:gd name="connsiteY175" fmla="*/ 882800 h 897199"/>
                <a:gd name="connsiteX176" fmla="*/ 4596539 w 12192000"/>
                <a:gd name="connsiteY176" fmla="*/ 882800 h 897199"/>
                <a:gd name="connsiteX177" fmla="*/ 4510751 w 12192000"/>
                <a:gd name="connsiteY177" fmla="*/ 792398 h 897199"/>
                <a:gd name="connsiteX178" fmla="*/ 4264996 w 12192000"/>
                <a:gd name="connsiteY178" fmla="*/ 899048 h 897199"/>
                <a:gd name="connsiteX179" fmla="*/ 3999573 w 12192000"/>
                <a:gd name="connsiteY179" fmla="*/ 673002 h 897199"/>
                <a:gd name="connsiteX180" fmla="*/ 4190833 w 12192000"/>
                <a:gd name="connsiteY180" fmla="*/ 437710 h 897199"/>
                <a:gd name="connsiteX181" fmla="*/ 4085353 w 12192000"/>
                <a:gd name="connsiteY181" fmla="*/ 238334 h 897199"/>
                <a:gd name="connsiteX182" fmla="*/ 4303268 w 12192000"/>
                <a:gd name="connsiteY182" fmla="*/ 62144 h 897199"/>
                <a:gd name="connsiteX183" fmla="*/ 4493334 w 12192000"/>
                <a:gd name="connsiteY183" fmla="*/ 229065 h 897199"/>
                <a:gd name="connsiteX184" fmla="*/ 4298597 w 12192000"/>
                <a:gd name="connsiteY184" fmla="*/ 449286 h 897199"/>
                <a:gd name="connsiteX185" fmla="*/ 4511897 w 12192000"/>
                <a:gd name="connsiteY185" fmla="*/ 686902 h 897199"/>
                <a:gd name="connsiteX186" fmla="*/ 4581437 w 12192000"/>
                <a:gd name="connsiteY186" fmla="*/ 441163 h 897199"/>
                <a:gd name="connsiteX187" fmla="*/ 4650986 w 12192000"/>
                <a:gd name="connsiteY187" fmla="*/ 441163 h 897199"/>
                <a:gd name="connsiteX188" fmla="*/ 4560575 w 12192000"/>
                <a:gd name="connsiteY188" fmla="*/ 733249 h 897199"/>
                <a:gd name="connsiteX189" fmla="*/ 4698510 w 12192000"/>
                <a:gd name="connsiteY189" fmla="*/ 882800 h 897199"/>
                <a:gd name="connsiteX190" fmla="*/ 3535960 w 12192000"/>
                <a:gd name="connsiteY190" fmla="*/ 836446 h 897199"/>
                <a:gd name="connsiteX191" fmla="*/ 3603201 w 12192000"/>
                <a:gd name="connsiteY191" fmla="*/ 822529 h 897199"/>
                <a:gd name="connsiteX192" fmla="*/ 3607824 w 12192000"/>
                <a:gd name="connsiteY192" fmla="*/ 882800 h 897199"/>
                <a:gd name="connsiteX193" fmla="*/ 3518591 w 12192000"/>
                <a:gd name="connsiteY193" fmla="*/ 899048 h 897199"/>
                <a:gd name="connsiteX194" fmla="*/ 3384109 w 12192000"/>
                <a:gd name="connsiteY194" fmla="*/ 701963 h 897199"/>
                <a:gd name="connsiteX195" fmla="*/ 3384109 w 12192000"/>
                <a:gd name="connsiteY195" fmla="*/ 356577 h 897199"/>
                <a:gd name="connsiteX196" fmla="*/ 3268213 w 12192000"/>
                <a:gd name="connsiteY196" fmla="*/ 356577 h 897199"/>
                <a:gd name="connsiteX197" fmla="*/ 3268213 w 12192000"/>
                <a:gd name="connsiteY197" fmla="*/ 293982 h 897199"/>
                <a:gd name="connsiteX198" fmla="*/ 3384109 w 12192000"/>
                <a:gd name="connsiteY198" fmla="*/ 293982 h 897199"/>
                <a:gd name="connsiteX199" fmla="*/ 3384109 w 12192000"/>
                <a:gd name="connsiteY199" fmla="*/ 151376 h 897199"/>
                <a:gd name="connsiteX200" fmla="*/ 3457150 w 12192000"/>
                <a:gd name="connsiteY200" fmla="*/ 125884 h 897199"/>
                <a:gd name="connsiteX201" fmla="*/ 3457150 w 12192000"/>
                <a:gd name="connsiteY201" fmla="*/ 293958 h 897199"/>
                <a:gd name="connsiteX202" fmla="*/ 3591584 w 12192000"/>
                <a:gd name="connsiteY202" fmla="*/ 293958 h 897199"/>
                <a:gd name="connsiteX203" fmla="*/ 3591584 w 12192000"/>
                <a:gd name="connsiteY203" fmla="*/ 356553 h 897199"/>
                <a:gd name="connsiteX204" fmla="*/ 3457150 w 12192000"/>
                <a:gd name="connsiteY204" fmla="*/ 356553 h 897199"/>
                <a:gd name="connsiteX205" fmla="*/ 3457150 w 12192000"/>
                <a:gd name="connsiteY205" fmla="*/ 739049 h 897199"/>
                <a:gd name="connsiteX206" fmla="*/ 3535960 w 12192000"/>
                <a:gd name="connsiteY206" fmla="*/ 836421 h 897199"/>
                <a:gd name="connsiteX207" fmla="*/ 3176673 w 12192000"/>
                <a:gd name="connsiteY207" fmla="*/ 356553 h 897199"/>
                <a:gd name="connsiteX208" fmla="*/ 3029469 w 12192000"/>
                <a:gd name="connsiteY208" fmla="*/ 593014 h 897199"/>
                <a:gd name="connsiteX209" fmla="*/ 3029469 w 12192000"/>
                <a:gd name="connsiteY209" fmla="*/ 885100 h 897199"/>
                <a:gd name="connsiteX210" fmla="*/ 2956451 w 12192000"/>
                <a:gd name="connsiteY210" fmla="*/ 885100 h 897199"/>
                <a:gd name="connsiteX211" fmla="*/ 2956451 w 12192000"/>
                <a:gd name="connsiteY211" fmla="*/ 426117 h 897199"/>
                <a:gd name="connsiteX212" fmla="*/ 2951789 w 12192000"/>
                <a:gd name="connsiteY212" fmla="*/ 293982 h 897199"/>
                <a:gd name="connsiteX213" fmla="*/ 3024822 w 12192000"/>
                <a:gd name="connsiteY213" fmla="*/ 293982 h 897199"/>
                <a:gd name="connsiteX214" fmla="*/ 3024822 w 12192000"/>
                <a:gd name="connsiteY214" fmla="*/ 407554 h 897199"/>
                <a:gd name="connsiteX215" fmla="*/ 3027169 w 12192000"/>
                <a:gd name="connsiteY215" fmla="*/ 407554 h 897199"/>
                <a:gd name="connsiteX216" fmla="*/ 3178997 w 12192000"/>
                <a:gd name="connsiteY216" fmla="*/ 280066 h 897199"/>
                <a:gd name="connsiteX217" fmla="*/ 3229974 w 12192000"/>
                <a:gd name="connsiteY217" fmla="*/ 287036 h 897199"/>
                <a:gd name="connsiteX218" fmla="*/ 3229974 w 12192000"/>
                <a:gd name="connsiteY218" fmla="*/ 363523 h 897199"/>
                <a:gd name="connsiteX219" fmla="*/ 3176673 w 12192000"/>
                <a:gd name="connsiteY219" fmla="*/ 356577 h 897199"/>
                <a:gd name="connsiteX220" fmla="*/ 2483569 w 12192000"/>
                <a:gd name="connsiteY220" fmla="*/ 152546 h 897199"/>
                <a:gd name="connsiteX221" fmla="*/ 2307402 w 12192000"/>
                <a:gd name="connsiteY221" fmla="*/ 598790 h 897199"/>
                <a:gd name="connsiteX222" fmla="*/ 2658589 w 12192000"/>
                <a:gd name="connsiteY222" fmla="*/ 598790 h 897199"/>
                <a:gd name="connsiteX223" fmla="*/ 2483569 w 12192000"/>
                <a:gd name="connsiteY223" fmla="*/ 152546 h 897199"/>
                <a:gd name="connsiteX224" fmla="*/ 2772185 w 12192000"/>
                <a:gd name="connsiteY224" fmla="*/ 885100 h 897199"/>
                <a:gd name="connsiteX225" fmla="*/ 2685252 w 12192000"/>
                <a:gd name="connsiteY225" fmla="*/ 668355 h 897199"/>
                <a:gd name="connsiteX226" fmla="*/ 2277247 w 12192000"/>
                <a:gd name="connsiteY226" fmla="*/ 668355 h 897199"/>
                <a:gd name="connsiteX227" fmla="*/ 2190297 w 12192000"/>
                <a:gd name="connsiteY227" fmla="*/ 885100 h 897199"/>
                <a:gd name="connsiteX228" fmla="*/ 2112665 w 12192000"/>
                <a:gd name="connsiteY228" fmla="*/ 885100 h 897199"/>
                <a:gd name="connsiteX229" fmla="*/ 2444168 w 12192000"/>
                <a:gd name="connsiteY229" fmla="*/ 76036 h 897199"/>
                <a:gd name="connsiteX230" fmla="*/ 2534570 w 12192000"/>
                <a:gd name="connsiteY230" fmla="*/ 76036 h 897199"/>
                <a:gd name="connsiteX231" fmla="*/ 2855650 w 12192000"/>
                <a:gd name="connsiteY231" fmla="*/ 885100 h 897199"/>
                <a:gd name="connsiteX232" fmla="*/ 1508762 w 12192000"/>
                <a:gd name="connsiteY232" fmla="*/ 342637 h 897199"/>
                <a:gd name="connsiteX233" fmla="*/ 1334911 w 12192000"/>
                <a:gd name="connsiteY233" fmla="*/ 547789 h 897199"/>
                <a:gd name="connsiteX234" fmla="*/ 1659451 w 12192000"/>
                <a:gd name="connsiteY234" fmla="*/ 547789 h 897199"/>
                <a:gd name="connsiteX235" fmla="*/ 1508778 w 12192000"/>
                <a:gd name="connsiteY235" fmla="*/ 342637 h 897199"/>
                <a:gd name="connsiteX236" fmla="*/ 1334911 w 12192000"/>
                <a:gd name="connsiteY236" fmla="*/ 610383 h 897199"/>
                <a:gd name="connsiteX237" fmla="*/ 1529640 w 12192000"/>
                <a:gd name="connsiteY237" fmla="*/ 836421 h 897199"/>
                <a:gd name="connsiteX238" fmla="*/ 1695391 w 12192000"/>
                <a:gd name="connsiteY238" fmla="*/ 792358 h 897199"/>
                <a:gd name="connsiteX239" fmla="*/ 1695391 w 12192000"/>
                <a:gd name="connsiteY239" fmla="*/ 866521 h 897199"/>
                <a:gd name="connsiteX240" fmla="*/ 1523847 w 12192000"/>
                <a:gd name="connsiteY240" fmla="*/ 899008 h 897199"/>
                <a:gd name="connsiteX241" fmla="*/ 1254915 w 12192000"/>
                <a:gd name="connsiteY241" fmla="*/ 589505 h 897199"/>
                <a:gd name="connsiteX242" fmla="*/ 1504147 w 12192000"/>
                <a:gd name="connsiteY242" fmla="*/ 280026 h 897199"/>
                <a:gd name="connsiteX243" fmla="*/ 1739447 w 12192000"/>
                <a:gd name="connsiteY243" fmla="*/ 573249 h 897199"/>
                <a:gd name="connsiteX244" fmla="*/ 1739447 w 12192000"/>
                <a:gd name="connsiteY244" fmla="*/ 610359 h 897199"/>
                <a:gd name="connsiteX245" fmla="*/ 1048633 w 12192000"/>
                <a:gd name="connsiteY245" fmla="*/ 885100 h 897199"/>
                <a:gd name="connsiteX246" fmla="*/ 1048633 w 12192000"/>
                <a:gd name="connsiteY246" fmla="*/ 532743 h 897199"/>
                <a:gd name="connsiteX247" fmla="*/ 908375 w 12192000"/>
                <a:gd name="connsiteY247" fmla="*/ 342661 h 897199"/>
                <a:gd name="connsiteX248" fmla="*/ 733346 w 12192000"/>
                <a:gd name="connsiteY248" fmla="*/ 568675 h 897199"/>
                <a:gd name="connsiteX249" fmla="*/ 733346 w 12192000"/>
                <a:gd name="connsiteY249" fmla="*/ 885132 h 897199"/>
                <a:gd name="connsiteX250" fmla="*/ 660393 w 12192000"/>
                <a:gd name="connsiteY250" fmla="*/ 885132 h 897199"/>
                <a:gd name="connsiteX251" fmla="*/ 660393 w 12192000"/>
                <a:gd name="connsiteY251" fmla="*/ 15789 h 897199"/>
                <a:gd name="connsiteX252" fmla="*/ 733402 w 12192000"/>
                <a:gd name="connsiteY252" fmla="*/ 15789 h 897199"/>
                <a:gd name="connsiteX253" fmla="*/ 733402 w 12192000"/>
                <a:gd name="connsiteY253" fmla="*/ 393638 h 897199"/>
                <a:gd name="connsiteX254" fmla="*/ 735734 w 12192000"/>
                <a:gd name="connsiteY254" fmla="*/ 393638 h 897199"/>
                <a:gd name="connsiteX255" fmla="*/ 920039 w 12192000"/>
                <a:gd name="connsiteY255" fmla="*/ 280066 h 897199"/>
                <a:gd name="connsiteX256" fmla="*/ 1121731 w 12192000"/>
                <a:gd name="connsiteY256" fmla="*/ 531573 h 897199"/>
                <a:gd name="connsiteX257" fmla="*/ 1121731 w 12192000"/>
                <a:gd name="connsiteY257" fmla="*/ 885124 h 897199"/>
                <a:gd name="connsiteX258" fmla="*/ 325373 w 12192000"/>
                <a:gd name="connsiteY258" fmla="*/ 145576 h 897199"/>
                <a:gd name="connsiteX259" fmla="*/ 325373 w 12192000"/>
                <a:gd name="connsiteY259" fmla="*/ 885100 h 897199"/>
                <a:gd name="connsiteX260" fmla="*/ 245410 w 12192000"/>
                <a:gd name="connsiteY260" fmla="*/ 885100 h 897199"/>
                <a:gd name="connsiteX261" fmla="*/ 245410 w 12192000"/>
                <a:gd name="connsiteY261" fmla="*/ 145600 h 897199"/>
                <a:gd name="connsiteX262" fmla="*/ 6649 w 12192000"/>
                <a:gd name="connsiteY262" fmla="*/ 145600 h 897199"/>
                <a:gd name="connsiteX263" fmla="*/ 6649 w 12192000"/>
                <a:gd name="connsiteY263" fmla="*/ 76060 h 897199"/>
                <a:gd name="connsiteX264" fmla="*/ 564190 w 12192000"/>
                <a:gd name="connsiteY264" fmla="*/ 76060 h 897199"/>
                <a:gd name="connsiteX265" fmla="*/ 564190 w 12192000"/>
                <a:gd name="connsiteY265" fmla="*/ 145600 h 897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</a:cxnLst>
              <a:rect l="l" t="t" r="r" b="b"/>
              <a:pathLst>
                <a:path w="12192000" h="897199">
                  <a:moveTo>
                    <a:pt x="12198649" y="885124"/>
                  </a:moveTo>
                  <a:lnTo>
                    <a:pt x="12097839" y="885124"/>
                  </a:lnTo>
                  <a:lnTo>
                    <a:pt x="11805730" y="581421"/>
                  </a:lnTo>
                  <a:lnTo>
                    <a:pt x="11805730" y="885124"/>
                  </a:lnTo>
                  <a:lnTo>
                    <a:pt x="11732688" y="885124"/>
                  </a:lnTo>
                  <a:lnTo>
                    <a:pt x="11732688" y="15789"/>
                  </a:lnTo>
                  <a:lnTo>
                    <a:pt x="11805730" y="15789"/>
                  </a:lnTo>
                  <a:lnTo>
                    <a:pt x="11805730" y="536236"/>
                  </a:lnTo>
                  <a:lnTo>
                    <a:pt x="12070007" y="293982"/>
                  </a:lnTo>
                  <a:lnTo>
                    <a:pt x="12163887" y="293982"/>
                  </a:lnTo>
                  <a:lnTo>
                    <a:pt x="11875270" y="555961"/>
                  </a:lnTo>
                  <a:lnTo>
                    <a:pt x="12198649" y="885124"/>
                  </a:lnTo>
                  <a:close/>
                  <a:moveTo>
                    <a:pt x="11444120" y="342661"/>
                  </a:moveTo>
                  <a:cubicBezTo>
                    <a:pt x="11368811" y="342661"/>
                    <a:pt x="11316608" y="365822"/>
                    <a:pt x="11316608" y="441203"/>
                  </a:cubicBezTo>
                  <a:cubicBezTo>
                    <a:pt x="11316608" y="551346"/>
                    <a:pt x="11607548" y="537430"/>
                    <a:pt x="11607548" y="730989"/>
                  </a:cubicBezTo>
                  <a:cubicBezTo>
                    <a:pt x="11607548" y="856178"/>
                    <a:pt x="11490475" y="899088"/>
                    <a:pt x="11401218" y="899088"/>
                  </a:cubicBezTo>
                  <a:cubicBezTo>
                    <a:pt x="11344424" y="899088"/>
                    <a:pt x="11287622" y="892118"/>
                    <a:pt x="11235475" y="871248"/>
                  </a:cubicBezTo>
                  <a:lnTo>
                    <a:pt x="11242445" y="799384"/>
                  </a:lnTo>
                  <a:cubicBezTo>
                    <a:pt x="11286468" y="821424"/>
                    <a:pt x="11339793" y="836485"/>
                    <a:pt x="11396595" y="836485"/>
                  </a:cubicBezTo>
                  <a:cubicBezTo>
                    <a:pt x="11466136" y="836485"/>
                    <a:pt x="11527584" y="798214"/>
                    <a:pt x="11527584" y="730989"/>
                  </a:cubicBezTo>
                  <a:cubicBezTo>
                    <a:pt x="11527584" y="590731"/>
                    <a:pt x="11243590" y="612770"/>
                    <a:pt x="11243590" y="441203"/>
                  </a:cubicBezTo>
                  <a:cubicBezTo>
                    <a:pt x="11243590" y="324130"/>
                    <a:pt x="11338647" y="280106"/>
                    <a:pt x="11436004" y="280106"/>
                  </a:cubicBezTo>
                  <a:cubicBezTo>
                    <a:pt x="11467289" y="280106"/>
                    <a:pt x="11529884" y="287076"/>
                    <a:pt x="11582055" y="306761"/>
                  </a:cubicBezTo>
                  <a:lnTo>
                    <a:pt x="11575085" y="370533"/>
                  </a:lnTo>
                  <a:cubicBezTo>
                    <a:pt x="11536830" y="353116"/>
                    <a:pt x="11484682" y="342701"/>
                    <a:pt x="11444120" y="342701"/>
                  </a:cubicBezTo>
                  <a:close/>
                  <a:moveTo>
                    <a:pt x="11036115" y="38950"/>
                  </a:moveTo>
                  <a:lnTo>
                    <a:pt x="11109148" y="38950"/>
                  </a:lnTo>
                  <a:lnTo>
                    <a:pt x="11109148" y="136339"/>
                  </a:lnTo>
                  <a:lnTo>
                    <a:pt x="11036115" y="136339"/>
                  </a:lnTo>
                  <a:lnTo>
                    <a:pt x="11036115" y="38950"/>
                  </a:lnTo>
                  <a:close/>
                  <a:moveTo>
                    <a:pt x="11036115" y="885124"/>
                  </a:moveTo>
                  <a:lnTo>
                    <a:pt x="11036115" y="293982"/>
                  </a:lnTo>
                  <a:lnTo>
                    <a:pt x="11109148" y="293982"/>
                  </a:lnTo>
                  <a:lnTo>
                    <a:pt x="11109148" y="885124"/>
                  </a:lnTo>
                  <a:close/>
                  <a:moveTo>
                    <a:pt x="10570226" y="145600"/>
                  </a:moveTo>
                  <a:lnTo>
                    <a:pt x="10487892" y="145600"/>
                  </a:lnTo>
                  <a:lnTo>
                    <a:pt x="10487892" y="434217"/>
                  </a:lnTo>
                  <a:lnTo>
                    <a:pt x="10572525" y="434217"/>
                  </a:lnTo>
                  <a:cubicBezTo>
                    <a:pt x="10666405" y="434217"/>
                    <a:pt x="10774209" y="398309"/>
                    <a:pt x="10774209" y="285859"/>
                  </a:cubicBezTo>
                  <a:cubicBezTo>
                    <a:pt x="10774209" y="153724"/>
                    <a:pt x="10680321" y="145600"/>
                    <a:pt x="10570226" y="145600"/>
                  </a:cubicBezTo>
                  <a:close/>
                  <a:moveTo>
                    <a:pt x="10674529" y="472472"/>
                  </a:moveTo>
                  <a:lnTo>
                    <a:pt x="10674529" y="474795"/>
                  </a:lnTo>
                  <a:cubicBezTo>
                    <a:pt x="10739423" y="482895"/>
                    <a:pt x="10753339" y="517673"/>
                    <a:pt x="10778855" y="572176"/>
                  </a:cubicBezTo>
                  <a:lnTo>
                    <a:pt x="10916799" y="885124"/>
                  </a:lnTo>
                  <a:lnTo>
                    <a:pt x="10828671" y="885124"/>
                  </a:lnTo>
                  <a:lnTo>
                    <a:pt x="10711598" y="611561"/>
                  </a:lnTo>
                  <a:cubicBezTo>
                    <a:pt x="10665235" y="507274"/>
                    <a:pt x="10630473" y="503757"/>
                    <a:pt x="10553987" y="503757"/>
                  </a:cubicBezTo>
                  <a:lnTo>
                    <a:pt x="10487892" y="503757"/>
                  </a:lnTo>
                  <a:lnTo>
                    <a:pt x="10487892" y="885108"/>
                  </a:lnTo>
                  <a:lnTo>
                    <a:pt x="10407928" y="885108"/>
                  </a:lnTo>
                  <a:lnTo>
                    <a:pt x="10407928" y="76060"/>
                  </a:lnTo>
                  <a:lnTo>
                    <a:pt x="10616581" y="76060"/>
                  </a:lnTo>
                  <a:cubicBezTo>
                    <a:pt x="10760285" y="76060"/>
                    <a:pt x="10854188" y="137484"/>
                    <a:pt x="10854188" y="285859"/>
                  </a:cubicBezTo>
                  <a:cubicBezTo>
                    <a:pt x="10854188" y="390185"/>
                    <a:pt x="10774209" y="459710"/>
                    <a:pt x="10674529" y="472472"/>
                  </a:cubicBezTo>
                  <a:close/>
                  <a:moveTo>
                    <a:pt x="9970977" y="77229"/>
                  </a:moveTo>
                  <a:cubicBezTo>
                    <a:pt x="9955908" y="69114"/>
                    <a:pt x="9933916" y="64483"/>
                    <a:pt x="9913053" y="64483"/>
                  </a:cubicBezTo>
                  <a:cubicBezTo>
                    <a:pt x="9813350" y="64483"/>
                    <a:pt x="9823773" y="172263"/>
                    <a:pt x="9823773" y="242981"/>
                  </a:cubicBezTo>
                  <a:lnTo>
                    <a:pt x="9823773" y="293982"/>
                  </a:lnTo>
                  <a:lnTo>
                    <a:pt x="9957061" y="293982"/>
                  </a:lnTo>
                  <a:lnTo>
                    <a:pt x="9957061" y="356577"/>
                  </a:lnTo>
                  <a:lnTo>
                    <a:pt x="9823773" y="356577"/>
                  </a:lnTo>
                  <a:lnTo>
                    <a:pt x="9823773" y="885124"/>
                  </a:lnTo>
                  <a:lnTo>
                    <a:pt x="9750755" y="885124"/>
                  </a:lnTo>
                  <a:lnTo>
                    <a:pt x="9750755" y="356577"/>
                  </a:lnTo>
                  <a:lnTo>
                    <a:pt x="9631383" y="356577"/>
                  </a:lnTo>
                  <a:lnTo>
                    <a:pt x="9631383" y="293982"/>
                  </a:lnTo>
                  <a:lnTo>
                    <a:pt x="9750755" y="293982"/>
                  </a:lnTo>
                  <a:lnTo>
                    <a:pt x="9750755" y="251096"/>
                  </a:lnTo>
                  <a:cubicBezTo>
                    <a:pt x="9750755" y="127061"/>
                    <a:pt x="9755378" y="1889"/>
                    <a:pt x="9907229" y="1889"/>
                  </a:cubicBezTo>
                  <a:cubicBezTo>
                    <a:pt x="9930463" y="1889"/>
                    <a:pt x="9961708" y="5342"/>
                    <a:pt x="9975624" y="13465"/>
                  </a:cubicBezTo>
                  <a:lnTo>
                    <a:pt x="9970977" y="77229"/>
                  </a:lnTo>
                  <a:close/>
                  <a:moveTo>
                    <a:pt x="9292942" y="342661"/>
                  </a:moveTo>
                  <a:cubicBezTo>
                    <a:pt x="9165430" y="342661"/>
                    <a:pt x="9097060" y="452780"/>
                    <a:pt x="9097060" y="589545"/>
                  </a:cubicBezTo>
                  <a:cubicBezTo>
                    <a:pt x="9097060" y="726310"/>
                    <a:pt x="9165430" y="836446"/>
                    <a:pt x="9292942" y="836446"/>
                  </a:cubicBezTo>
                  <a:cubicBezTo>
                    <a:pt x="9420454" y="836446"/>
                    <a:pt x="9488825" y="726302"/>
                    <a:pt x="9488825" y="589545"/>
                  </a:cubicBezTo>
                  <a:cubicBezTo>
                    <a:pt x="9488825" y="452788"/>
                    <a:pt x="9420431" y="342661"/>
                    <a:pt x="9292942" y="342661"/>
                  </a:cubicBezTo>
                  <a:close/>
                  <a:moveTo>
                    <a:pt x="9292942" y="899048"/>
                  </a:moveTo>
                  <a:cubicBezTo>
                    <a:pt x="9101682" y="899048"/>
                    <a:pt x="9017048" y="750666"/>
                    <a:pt x="9017048" y="589545"/>
                  </a:cubicBezTo>
                  <a:cubicBezTo>
                    <a:pt x="9017048" y="428424"/>
                    <a:pt x="9101682" y="280066"/>
                    <a:pt x="9292942" y="280066"/>
                  </a:cubicBezTo>
                  <a:cubicBezTo>
                    <a:pt x="9484202" y="280066"/>
                    <a:pt x="9568813" y="428416"/>
                    <a:pt x="9568813" y="589545"/>
                  </a:cubicBezTo>
                  <a:cubicBezTo>
                    <a:pt x="9568813" y="750674"/>
                    <a:pt x="9484179" y="899040"/>
                    <a:pt x="9292942" y="899040"/>
                  </a:cubicBezTo>
                  <a:close/>
                  <a:moveTo>
                    <a:pt x="8381940" y="342661"/>
                  </a:moveTo>
                  <a:cubicBezTo>
                    <a:pt x="8274144" y="342661"/>
                    <a:pt x="8208089" y="450432"/>
                    <a:pt x="8208089" y="547813"/>
                  </a:cubicBezTo>
                  <a:lnTo>
                    <a:pt x="8532661" y="547813"/>
                  </a:lnTo>
                  <a:cubicBezTo>
                    <a:pt x="8532661" y="444656"/>
                    <a:pt x="8490929" y="342661"/>
                    <a:pt x="8381956" y="342661"/>
                  </a:cubicBezTo>
                  <a:close/>
                  <a:moveTo>
                    <a:pt x="8208089" y="610407"/>
                  </a:moveTo>
                  <a:cubicBezTo>
                    <a:pt x="8208089" y="735596"/>
                    <a:pt x="8275306" y="836446"/>
                    <a:pt x="8402826" y="836446"/>
                  </a:cubicBezTo>
                  <a:cubicBezTo>
                    <a:pt x="8456143" y="836446"/>
                    <a:pt x="8533791" y="814414"/>
                    <a:pt x="8568569" y="792382"/>
                  </a:cubicBezTo>
                  <a:lnTo>
                    <a:pt x="8568569" y="866545"/>
                  </a:lnTo>
                  <a:cubicBezTo>
                    <a:pt x="8517591" y="887415"/>
                    <a:pt x="8451496" y="899032"/>
                    <a:pt x="8397025" y="899032"/>
                  </a:cubicBezTo>
                  <a:cubicBezTo>
                    <a:pt x="8201119" y="899032"/>
                    <a:pt x="8128125" y="766889"/>
                    <a:pt x="8128125" y="589529"/>
                  </a:cubicBezTo>
                  <a:cubicBezTo>
                    <a:pt x="8128125" y="408708"/>
                    <a:pt x="8227781" y="280050"/>
                    <a:pt x="8377333" y="280050"/>
                  </a:cubicBezTo>
                  <a:cubicBezTo>
                    <a:pt x="8544230" y="280050"/>
                    <a:pt x="8612624" y="414484"/>
                    <a:pt x="8612624" y="573274"/>
                  </a:cubicBezTo>
                  <a:lnTo>
                    <a:pt x="8612624" y="610383"/>
                  </a:lnTo>
                  <a:close/>
                  <a:moveTo>
                    <a:pt x="7921843" y="342661"/>
                  </a:moveTo>
                  <a:cubicBezTo>
                    <a:pt x="7779237" y="342661"/>
                    <a:pt x="7699274" y="445810"/>
                    <a:pt x="7699274" y="589545"/>
                  </a:cubicBezTo>
                  <a:cubicBezTo>
                    <a:pt x="7699274" y="724003"/>
                    <a:pt x="7780415" y="836446"/>
                    <a:pt x="7913720" y="836446"/>
                  </a:cubicBezTo>
                  <a:cubicBezTo>
                    <a:pt x="7960075" y="836446"/>
                    <a:pt x="8002960" y="826030"/>
                    <a:pt x="8047008" y="809767"/>
                  </a:cubicBezTo>
                  <a:lnTo>
                    <a:pt x="8053978" y="878178"/>
                  </a:lnTo>
                  <a:cubicBezTo>
                    <a:pt x="8004130" y="895547"/>
                    <a:pt x="7957775" y="899048"/>
                    <a:pt x="7902127" y="899048"/>
                  </a:cubicBezTo>
                  <a:cubicBezTo>
                    <a:pt x="7712045" y="899048"/>
                    <a:pt x="7619319" y="754119"/>
                    <a:pt x="7619319" y="589545"/>
                  </a:cubicBezTo>
                  <a:cubicBezTo>
                    <a:pt x="7619319" y="407554"/>
                    <a:pt x="7736392" y="280066"/>
                    <a:pt x="7911428" y="280066"/>
                  </a:cubicBezTo>
                  <a:cubicBezTo>
                    <a:pt x="7982122" y="280066"/>
                    <a:pt x="8033148" y="296282"/>
                    <a:pt x="8054034" y="303228"/>
                  </a:cubicBezTo>
                  <a:lnTo>
                    <a:pt x="8048242" y="372768"/>
                  </a:lnTo>
                  <a:cubicBezTo>
                    <a:pt x="8008809" y="355399"/>
                    <a:pt x="7961284" y="342661"/>
                    <a:pt x="7921899" y="342661"/>
                  </a:cubicBezTo>
                  <a:close/>
                  <a:moveTo>
                    <a:pt x="7413005" y="885124"/>
                  </a:moveTo>
                  <a:lnTo>
                    <a:pt x="7413005" y="525773"/>
                  </a:lnTo>
                  <a:cubicBezTo>
                    <a:pt x="7413005" y="414500"/>
                    <a:pt x="7373596" y="342661"/>
                    <a:pt x="7272746" y="342661"/>
                  </a:cubicBezTo>
                  <a:cubicBezTo>
                    <a:pt x="7139458" y="342661"/>
                    <a:pt x="7097726" y="459726"/>
                    <a:pt x="7097726" y="558252"/>
                  </a:cubicBezTo>
                  <a:lnTo>
                    <a:pt x="7097726" y="885124"/>
                  </a:lnTo>
                  <a:lnTo>
                    <a:pt x="7024708" y="885124"/>
                  </a:lnTo>
                  <a:lnTo>
                    <a:pt x="7024708" y="433063"/>
                  </a:lnTo>
                  <a:cubicBezTo>
                    <a:pt x="7024708" y="387862"/>
                    <a:pt x="7024708" y="341507"/>
                    <a:pt x="7020062" y="293982"/>
                  </a:cubicBezTo>
                  <a:lnTo>
                    <a:pt x="7090756" y="293982"/>
                  </a:lnTo>
                  <a:lnTo>
                    <a:pt x="7090756" y="399431"/>
                  </a:lnTo>
                  <a:lnTo>
                    <a:pt x="7093103" y="399431"/>
                  </a:lnTo>
                  <a:cubicBezTo>
                    <a:pt x="7117418" y="346130"/>
                    <a:pt x="7161474" y="280058"/>
                    <a:pt x="7284363" y="280058"/>
                  </a:cubicBezTo>
                  <a:cubicBezTo>
                    <a:pt x="7430422" y="280058"/>
                    <a:pt x="7486046" y="377431"/>
                    <a:pt x="7486046" y="507250"/>
                  </a:cubicBezTo>
                  <a:lnTo>
                    <a:pt x="7486046" y="885116"/>
                  </a:lnTo>
                  <a:close/>
                  <a:moveTo>
                    <a:pt x="6660783" y="342661"/>
                  </a:moveTo>
                  <a:cubicBezTo>
                    <a:pt x="6552979" y="342661"/>
                    <a:pt x="6486932" y="450432"/>
                    <a:pt x="6486932" y="547813"/>
                  </a:cubicBezTo>
                  <a:lnTo>
                    <a:pt x="6811464" y="547813"/>
                  </a:lnTo>
                  <a:cubicBezTo>
                    <a:pt x="6811464" y="444656"/>
                    <a:pt x="6769732" y="342661"/>
                    <a:pt x="6660807" y="342661"/>
                  </a:cubicBezTo>
                  <a:close/>
                  <a:moveTo>
                    <a:pt x="6486932" y="610407"/>
                  </a:moveTo>
                  <a:cubicBezTo>
                    <a:pt x="6486932" y="735596"/>
                    <a:pt x="6554157" y="836446"/>
                    <a:pt x="6681669" y="836446"/>
                  </a:cubicBezTo>
                  <a:cubicBezTo>
                    <a:pt x="6734970" y="836446"/>
                    <a:pt x="6812634" y="814414"/>
                    <a:pt x="6847412" y="792382"/>
                  </a:cubicBezTo>
                  <a:lnTo>
                    <a:pt x="6847412" y="866545"/>
                  </a:lnTo>
                  <a:cubicBezTo>
                    <a:pt x="6796419" y="887415"/>
                    <a:pt x="6730347" y="899032"/>
                    <a:pt x="6675869" y="899032"/>
                  </a:cubicBezTo>
                  <a:cubicBezTo>
                    <a:pt x="6479970" y="899032"/>
                    <a:pt x="6406969" y="766889"/>
                    <a:pt x="6406969" y="589529"/>
                  </a:cubicBezTo>
                  <a:cubicBezTo>
                    <a:pt x="6406969" y="408708"/>
                    <a:pt x="6506624" y="280050"/>
                    <a:pt x="6656128" y="280050"/>
                  </a:cubicBezTo>
                  <a:cubicBezTo>
                    <a:pt x="6823041" y="280050"/>
                    <a:pt x="6891436" y="414484"/>
                    <a:pt x="6891436" y="573274"/>
                  </a:cubicBezTo>
                  <a:lnTo>
                    <a:pt x="6891436" y="610383"/>
                  </a:lnTo>
                  <a:close/>
                  <a:moveTo>
                    <a:pt x="6199429" y="38950"/>
                  </a:moveTo>
                  <a:lnTo>
                    <a:pt x="6272494" y="38950"/>
                  </a:lnTo>
                  <a:lnTo>
                    <a:pt x="6272494" y="136339"/>
                  </a:lnTo>
                  <a:lnTo>
                    <a:pt x="6199429" y="136339"/>
                  </a:lnTo>
                  <a:lnTo>
                    <a:pt x="6199429" y="38950"/>
                  </a:lnTo>
                  <a:close/>
                  <a:moveTo>
                    <a:pt x="6199429" y="885124"/>
                  </a:moveTo>
                  <a:lnTo>
                    <a:pt x="6199429" y="293982"/>
                  </a:lnTo>
                  <a:lnTo>
                    <a:pt x="6272494" y="293982"/>
                  </a:lnTo>
                  <a:lnTo>
                    <a:pt x="6272494" y="885124"/>
                  </a:lnTo>
                  <a:close/>
                  <a:moveTo>
                    <a:pt x="5949116" y="342661"/>
                  </a:moveTo>
                  <a:cubicBezTo>
                    <a:pt x="5806510" y="342661"/>
                    <a:pt x="5726570" y="445810"/>
                    <a:pt x="5726570" y="589545"/>
                  </a:cubicBezTo>
                  <a:cubicBezTo>
                    <a:pt x="5726570" y="724003"/>
                    <a:pt x="5807687" y="836446"/>
                    <a:pt x="5940992" y="836446"/>
                  </a:cubicBezTo>
                  <a:cubicBezTo>
                    <a:pt x="5987347" y="836446"/>
                    <a:pt x="6030233" y="826030"/>
                    <a:pt x="6074280" y="809767"/>
                  </a:cubicBezTo>
                  <a:lnTo>
                    <a:pt x="6081250" y="878178"/>
                  </a:lnTo>
                  <a:cubicBezTo>
                    <a:pt x="6031402" y="895547"/>
                    <a:pt x="5985048" y="899040"/>
                    <a:pt x="5929399" y="899040"/>
                  </a:cubicBezTo>
                  <a:cubicBezTo>
                    <a:pt x="5739317" y="899040"/>
                    <a:pt x="5646591" y="754111"/>
                    <a:pt x="5646591" y="589537"/>
                  </a:cubicBezTo>
                  <a:cubicBezTo>
                    <a:pt x="5646591" y="407546"/>
                    <a:pt x="5763688" y="280058"/>
                    <a:pt x="5938701" y="280058"/>
                  </a:cubicBezTo>
                  <a:cubicBezTo>
                    <a:pt x="6009419" y="280058"/>
                    <a:pt x="6060420" y="296274"/>
                    <a:pt x="6081306" y="303220"/>
                  </a:cubicBezTo>
                  <a:lnTo>
                    <a:pt x="6075514" y="372760"/>
                  </a:lnTo>
                  <a:cubicBezTo>
                    <a:pt x="6036081" y="355391"/>
                    <a:pt x="5988581" y="342653"/>
                    <a:pt x="5949172" y="342653"/>
                  </a:cubicBezTo>
                  <a:close/>
                  <a:moveTo>
                    <a:pt x="5347551" y="131708"/>
                  </a:moveTo>
                  <a:cubicBezTo>
                    <a:pt x="5264087" y="131708"/>
                    <a:pt x="5172555" y="166470"/>
                    <a:pt x="5172555" y="270789"/>
                  </a:cubicBezTo>
                  <a:cubicBezTo>
                    <a:pt x="5172555" y="433063"/>
                    <a:pt x="5543434" y="434225"/>
                    <a:pt x="5543434" y="670678"/>
                  </a:cubicBezTo>
                  <a:cubicBezTo>
                    <a:pt x="5543442" y="834146"/>
                    <a:pt x="5403192" y="899040"/>
                    <a:pt x="5278003" y="899040"/>
                  </a:cubicBezTo>
                  <a:cubicBezTo>
                    <a:pt x="5199193" y="899040"/>
                    <a:pt x="5137800" y="882792"/>
                    <a:pt x="5094890" y="864254"/>
                  </a:cubicBezTo>
                  <a:lnTo>
                    <a:pt x="5103006" y="781943"/>
                  </a:lnTo>
                  <a:cubicBezTo>
                    <a:pt x="5150515" y="812082"/>
                    <a:pt x="5206163" y="829467"/>
                    <a:pt x="5281504" y="829467"/>
                  </a:cubicBezTo>
                  <a:cubicBezTo>
                    <a:pt x="5381176" y="829467"/>
                    <a:pt x="5463463" y="778474"/>
                    <a:pt x="5463463" y="663700"/>
                  </a:cubicBezTo>
                  <a:cubicBezTo>
                    <a:pt x="5463463" y="504927"/>
                    <a:pt x="5092567" y="485210"/>
                    <a:pt x="5092567" y="273104"/>
                  </a:cubicBezTo>
                  <a:cubicBezTo>
                    <a:pt x="5092567" y="143269"/>
                    <a:pt x="5206163" y="62136"/>
                    <a:pt x="5348721" y="62136"/>
                  </a:cubicBezTo>
                  <a:cubicBezTo>
                    <a:pt x="5388146" y="62136"/>
                    <a:pt x="5451870" y="67928"/>
                    <a:pt x="5507494" y="88798"/>
                  </a:cubicBezTo>
                  <a:lnTo>
                    <a:pt x="5494756" y="161831"/>
                  </a:lnTo>
                  <a:cubicBezTo>
                    <a:pt x="5458824" y="142099"/>
                    <a:pt x="5402046" y="131700"/>
                    <a:pt x="5347551" y="131700"/>
                  </a:cubicBezTo>
                  <a:close/>
                  <a:moveTo>
                    <a:pt x="4231388" y="482895"/>
                  </a:moveTo>
                  <a:cubicBezTo>
                    <a:pt x="4154901" y="513027"/>
                    <a:pt x="4079561" y="580252"/>
                    <a:pt x="4079561" y="669565"/>
                  </a:cubicBezTo>
                  <a:cubicBezTo>
                    <a:pt x="4079561" y="779684"/>
                    <a:pt x="4169963" y="836477"/>
                    <a:pt x="4267320" y="836477"/>
                  </a:cubicBezTo>
                  <a:cubicBezTo>
                    <a:pt x="4340337" y="836477"/>
                    <a:pt x="4420341" y="799376"/>
                    <a:pt x="4466680" y="742574"/>
                  </a:cubicBezTo>
                  <a:lnTo>
                    <a:pt x="4231388" y="482927"/>
                  </a:lnTo>
                  <a:close/>
                  <a:moveTo>
                    <a:pt x="4413379" y="241803"/>
                  </a:moveTo>
                  <a:cubicBezTo>
                    <a:pt x="4413379" y="165293"/>
                    <a:pt x="4367024" y="124738"/>
                    <a:pt x="4298605" y="124738"/>
                  </a:cubicBezTo>
                  <a:cubicBezTo>
                    <a:pt x="4230186" y="124738"/>
                    <a:pt x="4165316" y="164147"/>
                    <a:pt x="4165316" y="242981"/>
                  </a:cubicBezTo>
                  <a:cubicBezTo>
                    <a:pt x="4165316" y="306721"/>
                    <a:pt x="4212873" y="358876"/>
                    <a:pt x="4256881" y="407554"/>
                  </a:cubicBezTo>
                  <a:cubicBezTo>
                    <a:pt x="4327591" y="373906"/>
                    <a:pt x="4413379" y="336836"/>
                    <a:pt x="4413379" y="241803"/>
                  </a:cubicBezTo>
                  <a:close/>
                  <a:moveTo>
                    <a:pt x="4698518" y="882800"/>
                  </a:moveTo>
                  <a:lnTo>
                    <a:pt x="4596539" y="882800"/>
                  </a:lnTo>
                  <a:lnTo>
                    <a:pt x="4510751" y="792398"/>
                  </a:lnTo>
                  <a:cubicBezTo>
                    <a:pt x="4444664" y="866561"/>
                    <a:pt x="4360078" y="899048"/>
                    <a:pt x="4264996" y="899048"/>
                  </a:cubicBezTo>
                  <a:cubicBezTo>
                    <a:pt x="4128239" y="899048"/>
                    <a:pt x="3999573" y="829475"/>
                    <a:pt x="3999573" y="673002"/>
                  </a:cubicBezTo>
                  <a:cubicBezTo>
                    <a:pt x="3999573" y="548982"/>
                    <a:pt x="4083014" y="479418"/>
                    <a:pt x="4190833" y="437710"/>
                  </a:cubicBezTo>
                  <a:cubicBezTo>
                    <a:pt x="4140977" y="380892"/>
                    <a:pt x="4085353" y="319467"/>
                    <a:pt x="4085353" y="238334"/>
                  </a:cubicBezTo>
                  <a:cubicBezTo>
                    <a:pt x="4085353" y="122415"/>
                    <a:pt x="4196626" y="62144"/>
                    <a:pt x="4303268" y="62144"/>
                  </a:cubicBezTo>
                  <a:cubicBezTo>
                    <a:pt x="4399455" y="62144"/>
                    <a:pt x="4493334" y="115469"/>
                    <a:pt x="4493334" y="229065"/>
                  </a:cubicBezTo>
                  <a:cubicBezTo>
                    <a:pt x="4493334" y="355399"/>
                    <a:pt x="4395978" y="400608"/>
                    <a:pt x="4298597" y="449286"/>
                  </a:cubicBezTo>
                  <a:lnTo>
                    <a:pt x="4511897" y="686902"/>
                  </a:lnTo>
                  <a:cubicBezTo>
                    <a:pt x="4562874" y="613900"/>
                    <a:pt x="4581437" y="528120"/>
                    <a:pt x="4581437" y="441163"/>
                  </a:cubicBezTo>
                  <a:lnTo>
                    <a:pt x="4650986" y="441163"/>
                  </a:lnTo>
                  <a:cubicBezTo>
                    <a:pt x="4650986" y="545489"/>
                    <a:pt x="4620846" y="652139"/>
                    <a:pt x="4560575" y="733249"/>
                  </a:cubicBezTo>
                  <a:lnTo>
                    <a:pt x="4698510" y="882800"/>
                  </a:lnTo>
                  <a:close/>
                  <a:moveTo>
                    <a:pt x="3535960" y="836446"/>
                  </a:moveTo>
                  <a:cubicBezTo>
                    <a:pt x="3563776" y="836446"/>
                    <a:pt x="3582339" y="830653"/>
                    <a:pt x="3603201" y="822529"/>
                  </a:cubicBezTo>
                  <a:lnTo>
                    <a:pt x="3607824" y="882800"/>
                  </a:lnTo>
                  <a:cubicBezTo>
                    <a:pt x="3590455" y="889754"/>
                    <a:pt x="3554523" y="899048"/>
                    <a:pt x="3518591" y="899048"/>
                  </a:cubicBezTo>
                  <a:cubicBezTo>
                    <a:pt x="3388804" y="899048"/>
                    <a:pt x="3384109" y="809767"/>
                    <a:pt x="3384109" y="701963"/>
                  </a:cubicBezTo>
                  <a:lnTo>
                    <a:pt x="3384109" y="356577"/>
                  </a:lnTo>
                  <a:lnTo>
                    <a:pt x="3268213" y="356577"/>
                  </a:lnTo>
                  <a:lnTo>
                    <a:pt x="3268213" y="293982"/>
                  </a:lnTo>
                  <a:lnTo>
                    <a:pt x="3384109" y="293982"/>
                  </a:lnTo>
                  <a:lnTo>
                    <a:pt x="3384109" y="151376"/>
                  </a:lnTo>
                  <a:lnTo>
                    <a:pt x="3457150" y="125884"/>
                  </a:lnTo>
                  <a:lnTo>
                    <a:pt x="3457150" y="293958"/>
                  </a:lnTo>
                  <a:lnTo>
                    <a:pt x="3591584" y="293958"/>
                  </a:lnTo>
                  <a:lnTo>
                    <a:pt x="3591584" y="356553"/>
                  </a:lnTo>
                  <a:lnTo>
                    <a:pt x="3457150" y="356553"/>
                  </a:lnTo>
                  <a:lnTo>
                    <a:pt x="3457150" y="739049"/>
                  </a:lnTo>
                  <a:cubicBezTo>
                    <a:pt x="3457150" y="792374"/>
                    <a:pt x="3476859" y="836421"/>
                    <a:pt x="3535960" y="836421"/>
                  </a:cubicBezTo>
                  <a:close/>
                  <a:moveTo>
                    <a:pt x="3176673" y="356553"/>
                  </a:moveTo>
                  <a:cubicBezTo>
                    <a:pt x="3060778" y="356553"/>
                    <a:pt x="3029469" y="486340"/>
                    <a:pt x="3029469" y="593014"/>
                  </a:cubicBezTo>
                  <a:lnTo>
                    <a:pt x="3029469" y="885100"/>
                  </a:lnTo>
                  <a:lnTo>
                    <a:pt x="2956451" y="885100"/>
                  </a:lnTo>
                  <a:lnTo>
                    <a:pt x="2956451" y="426117"/>
                  </a:lnTo>
                  <a:cubicBezTo>
                    <a:pt x="2956451" y="361223"/>
                    <a:pt x="2956451" y="336836"/>
                    <a:pt x="2951789" y="293982"/>
                  </a:cubicBezTo>
                  <a:lnTo>
                    <a:pt x="3024822" y="293982"/>
                  </a:lnTo>
                  <a:lnTo>
                    <a:pt x="3024822" y="407554"/>
                  </a:lnTo>
                  <a:lnTo>
                    <a:pt x="3027169" y="407554"/>
                  </a:lnTo>
                  <a:cubicBezTo>
                    <a:pt x="3053808" y="341507"/>
                    <a:pt x="3103656" y="280066"/>
                    <a:pt x="3178997" y="280066"/>
                  </a:cubicBezTo>
                  <a:cubicBezTo>
                    <a:pt x="3196366" y="280066"/>
                    <a:pt x="3217236" y="283535"/>
                    <a:pt x="3229974" y="287036"/>
                  </a:cubicBezTo>
                  <a:lnTo>
                    <a:pt x="3229974" y="363523"/>
                  </a:lnTo>
                  <a:cubicBezTo>
                    <a:pt x="3214929" y="358876"/>
                    <a:pt x="3195220" y="356577"/>
                    <a:pt x="3176673" y="356577"/>
                  </a:cubicBezTo>
                  <a:close/>
                  <a:moveTo>
                    <a:pt x="2483569" y="152546"/>
                  </a:moveTo>
                  <a:lnTo>
                    <a:pt x="2307402" y="598790"/>
                  </a:lnTo>
                  <a:lnTo>
                    <a:pt x="2658589" y="598790"/>
                  </a:lnTo>
                  <a:lnTo>
                    <a:pt x="2483569" y="152546"/>
                  </a:lnTo>
                  <a:close/>
                  <a:moveTo>
                    <a:pt x="2772185" y="885100"/>
                  </a:moveTo>
                  <a:lnTo>
                    <a:pt x="2685252" y="668355"/>
                  </a:lnTo>
                  <a:lnTo>
                    <a:pt x="2277247" y="668355"/>
                  </a:lnTo>
                  <a:lnTo>
                    <a:pt x="2190297" y="885100"/>
                  </a:lnTo>
                  <a:lnTo>
                    <a:pt x="2112665" y="885100"/>
                  </a:lnTo>
                  <a:lnTo>
                    <a:pt x="2444168" y="76036"/>
                  </a:lnTo>
                  <a:lnTo>
                    <a:pt x="2534570" y="76036"/>
                  </a:lnTo>
                  <a:lnTo>
                    <a:pt x="2855650" y="885100"/>
                  </a:lnTo>
                  <a:close/>
                  <a:moveTo>
                    <a:pt x="1508762" y="342637"/>
                  </a:moveTo>
                  <a:cubicBezTo>
                    <a:pt x="1400950" y="342637"/>
                    <a:pt x="1334911" y="450408"/>
                    <a:pt x="1334911" y="547789"/>
                  </a:cubicBezTo>
                  <a:lnTo>
                    <a:pt x="1659451" y="547789"/>
                  </a:lnTo>
                  <a:cubicBezTo>
                    <a:pt x="1659451" y="444632"/>
                    <a:pt x="1617727" y="342637"/>
                    <a:pt x="1508778" y="342637"/>
                  </a:cubicBezTo>
                  <a:close/>
                  <a:moveTo>
                    <a:pt x="1334911" y="610383"/>
                  </a:moveTo>
                  <a:cubicBezTo>
                    <a:pt x="1334911" y="735572"/>
                    <a:pt x="1402128" y="836421"/>
                    <a:pt x="1529640" y="836421"/>
                  </a:cubicBezTo>
                  <a:cubicBezTo>
                    <a:pt x="1582948" y="836421"/>
                    <a:pt x="1660613" y="814390"/>
                    <a:pt x="1695391" y="792358"/>
                  </a:cubicBezTo>
                  <a:lnTo>
                    <a:pt x="1695391" y="866521"/>
                  </a:lnTo>
                  <a:cubicBezTo>
                    <a:pt x="1644381" y="887391"/>
                    <a:pt x="1578318" y="899008"/>
                    <a:pt x="1523847" y="899008"/>
                  </a:cubicBezTo>
                  <a:cubicBezTo>
                    <a:pt x="1327956" y="899008"/>
                    <a:pt x="1254915" y="766865"/>
                    <a:pt x="1254915" y="589505"/>
                  </a:cubicBezTo>
                  <a:cubicBezTo>
                    <a:pt x="1254915" y="408684"/>
                    <a:pt x="1354611" y="280026"/>
                    <a:pt x="1504147" y="280026"/>
                  </a:cubicBezTo>
                  <a:cubicBezTo>
                    <a:pt x="1671060" y="280026"/>
                    <a:pt x="1739447" y="414460"/>
                    <a:pt x="1739447" y="573249"/>
                  </a:cubicBezTo>
                  <a:lnTo>
                    <a:pt x="1739447" y="610359"/>
                  </a:lnTo>
                  <a:close/>
                  <a:moveTo>
                    <a:pt x="1048633" y="885100"/>
                  </a:moveTo>
                  <a:lnTo>
                    <a:pt x="1048633" y="532743"/>
                  </a:lnTo>
                  <a:cubicBezTo>
                    <a:pt x="1048633" y="430740"/>
                    <a:pt x="1028933" y="342661"/>
                    <a:pt x="908375" y="342661"/>
                  </a:cubicBezTo>
                  <a:cubicBezTo>
                    <a:pt x="778587" y="342661"/>
                    <a:pt x="733346" y="465526"/>
                    <a:pt x="733346" y="568675"/>
                  </a:cubicBezTo>
                  <a:lnTo>
                    <a:pt x="733346" y="885132"/>
                  </a:lnTo>
                  <a:lnTo>
                    <a:pt x="660393" y="885132"/>
                  </a:lnTo>
                  <a:lnTo>
                    <a:pt x="660393" y="15789"/>
                  </a:lnTo>
                  <a:lnTo>
                    <a:pt x="733402" y="15789"/>
                  </a:lnTo>
                  <a:lnTo>
                    <a:pt x="733402" y="393638"/>
                  </a:lnTo>
                  <a:lnTo>
                    <a:pt x="735734" y="393638"/>
                  </a:lnTo>
                  <a:cubicBezTo>
                    <a:pt x="767043" y="328745"/>
                    <a:pt x="833098" y="280066"/>
                    <a:pt x="920039" y="280066"/>
                  </a:cubicBezTo>
                  <a:cubicBezTo>
                    <a:pt x="1078837" y="280066"/>
                    <a:pt x="1121731" y="385539"/>
                    <a:pt x="1121731" y="531573"/>
                  </a:cubicBezTo>
                  <a:lnTo>
                    <a:pt x="1121731" y="885124"/>
                  </a:lnTo>
                  <a:close/>
                  <a:moveTo>
                    <a:pt x="325373" y="145576"/>
                  </a:moveTo>
                  <a:lnTo>
                    <a:pt x="325373" y="885100"/>
                  </a:lnTo>
                  <a:lnTo>
                    <a:pt x="245410" y="885100"/>
                  </a:lnTo>
                  <a:lnTo>
                    <a:pt x="245410" y="145600"/>
                  </a:lnTo>
                  <a:lnTo>
                    <a:pt x="6649" y="145600"/>
                  </a:lnTo>
                  <a:lnTo>
                    <a:pt x="6649" y="76060"/>
                  </a:lnTo>
                  <a:lnTo>
                    <a:pt x="564190" y="76060"/>
                  </a:lnTo>
                  <a:lnTo>
                    <a:pt x="564190" y="145600"/>
                  </a:lnTo>
                  <a:close/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  <p:sp>
          <p:nvSpPr>
            <p:cNvPr id="15" name="Forme libre : forme 24">
              <a:extLst>
                <a:ext uri="{FF2B5EF4-FFF2-40B4-BE49-F238E27FC236}">
                  <a16:creationId xmlns:a16="http://schemas.microsoft.com/office/drawing/2014/main" id="{622674A7-AD92-41EF-BD54-F2CFF3D8658A}"/>
                </a:ext>
              </a:extLst>
            </p:cNvPr>
            <p:cNvSpPr/>
            <p:nvPr/>
          </p:nvSpPr>
          <p:spPr>
            <a:xfrm>
              <a:off x="-786557" y="8253511"/>
              <a:ext cx="12106540" cy="2183968"/>
            </a:xfrm>
            <a:custGeom>
              <a:avLst/>
              <a:gdLst>
                <a:gd name="connsiteX0" fmla="*/ 1817527 w 12106540"/>
                <a:gd name="connsiteY0" fmla="*/ 17639 h 2183968"/>
                <a:gd name="connsiteX1" fmla="*/ 2709919 w 12106540"/>
                <a:gd name="connsiteY1" fmla="*/ 219996 h 2183968"/>
                <a:gd name="connsiteX2" fmla="*/ 2399495 w 12106540"/>
                <a:gd name="connsiteY2" fmla="*/ 553709 h 2183968"/>
                <a:gd name="connsiteX3" fmla="*/ 1554275 w 12106540"/>
                <a:gd name="connsiteY3" fmla="*/ 421102 h 2183968"/>
                <a:gd name="connsiteX4" fmla="*/ 1093835 w 12106540"/>
                <a:gd name="connsiteY4" fmla="*/ 615663 h 2183968"/>
                <a:gd name="connsiteX5" fmla="*/ 2590034 w 12106540"/>
                <a:gd name="connsiteY5" fmla="*/ 1477163 h 2183968"/>
                <a:gd name="connsiteX6" fmla="*/ 1357920 w 12106540"/>
                <a:gd name="connsiteY6" fmla="*/ 2178888 h 2183968"/>
                <a:gd name="connsiteX7" fmla="*/ 6649 w 12106540"/>
                <a:gd name="connsiteY7" fmla="*/ 1870266 h 2183968"/>
                <a:gd name="connsiteX8" fmla="*/ 177127 w 12106540"/>
                <a:gd name="connsiteY8" fmla="*/ 1601366 h 2183968"/>
                <a:gd name="connsiteX9" fmla="*/ 315383 w 12106540"/>
                <a:gd name="connsiteY9" fmla="*/ 1540622 h 2183968"/>
                <a:gd name="connsiteX10" fmla="*/ 1266003 w 12106540"/>
                <a:gd name="connsiteY10" fmla="*/ 1757896 h 2183968"/>
                <a:gd name="connsiteX11" fmla="*/ 1878047 w 12106540"/>
                <a:gd name="connsiteY11" fmla="*/ 1547704 h 2183968"/>
                <a:gd name="connsiteX12" fmla="*/ 435781 w 12106540"/>
                <a:gd name="connsiteY12" fmla="*/ 659750 h 2183968"/>
                <a:gd name="connsiteX13" fmla="*/ 1817559 w 12106540"/>
                <a:gd name="connsiteY13" fmla="*/ 17639 h 2183968"/>
                <a:gd name="connsiteX14" fmla="*/ 5541880 w 12106540"/>
                <a:gd name="connsiteY14" fmla="*/ 339584 h 2183968"/>
                <a:gd name="connsiteX15" fmla="*/ 5124069 w 12106540"/>
                <a:gd name="connsiteY15" fmla="*/ 641084 h 2183968"/>
                <a:gd name="connsiteX16" fmla="*/ 4293630 w 12106540"/>
                <a:gd name="connsiteY16" fmla="*/ 471959 h 2183968"/>
                <a:gd name="connsiteX17" fmla="*/ 3500028 w 12106540"/>
                <a:gd name="connsiteY17" fmla="*/ 1112949 h 2183968"/>
                <a:gd name="connsiteX18" fmla="*/ 4294295 w 12106540"/>
                <a:gd name="connsiteY18" fmla="*/ 1709266 h 2183968"/>
                <a:gd name="connsiteX19" fmla="*/ 6285970 w 12106540"/>
                <a:gd name="connsiteY19" fmla="*/ 463467 h 2183968"/>
                <a:gd name="connsiteX20" fmla="*/ 7656116 w 12106540"/>
                <a:gd name="connsiteY20" fmla="*/ 1889 h 2183968"/>
                <a:gd name="connsiteX21" fmla="*/ 9088663 w 12106540"/>
                <a:gd name="connsiteY21" fmla="*/ 1112925 h 2183968"/>
                <a:gd name="connsiteX22" fmla="*/ 7660522 w 12106540"/>
                <a:gd name="connsiteY22" fmla="*/ 2185858 h 2183968"/>
                <a:gd name="connsiteX23" fmla="*/ 6096064 w 12106540"/>
                <a:gd name="connsiteY23" fmla="*/ 1561236 h 2183968"/>
                <a:gd name="connsiteX24" fmla="*/ 6461199 w 12106540"/>
                <a:gd name="connsiteY24" fmla="*/ 1232329 h 2183968"/>
                <a:gd name="connsiteX25" fmla="*/ 7621963 w 12106540"/>
                <a:gd name="connsiteY25" fmla="*/ 1709266 h 2183968"/>
                <a:gd name="connsiteX26" fmla="*/ 8449349 w 12106540"/>
                <a:gd name="connsiteY26" fmla="*/ 1112949 h 2183968"/>
                <a:gd name="connsiteX27" fmla="*/ 7656436 w 12106540"/>
                <a:gd name="connsiteY27" fmla="*/ 471959 h 2183968"/>
                <a:gd name="connsiteX28" fmla="*/ 4297451 w 12106540"/>
                <a:gd name="connsiteY28" fmla="*/ 2178872 h 2183968"/>
                <a:gd name="connsiteX29" fmla="*/ 2858141 w 12106540"/>
                <a:gd name="connsiteY29" fmla="*/ 1209152 h 2183968"/>
                <a:gd name="connsiteX30" fmla="*/ 2858141 w 12106540"/>
                <a:gd name="connsiteY30" fmla="*/ 1027145 h 2183968"/>
                <a:gd name="connsiteX31" fmla="*/ 4317048 w 12106540"/>
                <a:gd name="connsiteY31" fmla="*/ 1913 h 2183968"/>
                <a:gd name="connsiteX32" fmla="*/ 5541912 w 12106540"/>
                <a:gd name="connsiteY32" fmla="*/ 339584 h 2183968"/>
                <a:gd name="connsiteX33" fmla="*/ 11334842 w 12106540"/>
                <a:gd name="connsiteY33" fmla="*/ 2127766 h 2183968"/>
                <a:gd name="connsiteX34" fmla="*/ 11045520 w 12106540"/>
                <a:gd name="connsiteY34" fmla="*/ 1920675 h 2183968"/>
                <a:gd name="connsiteX35" fmla="*/ 10375930 w 12106540"/>
                <a:gd name="connsiteY35" fmla="*/ 1108086 h 2183968"/>
                <a:gd name="connsiteX36" fmla="*/ 11480516 w 12106540"/>
                <a:gd name="connsiteY36" fmla="*/ 670702 h 2183968"/>
                <a:gd name="connsiteX37" fmla="*/ 10929641 w 12106540"/>
                <a:gd name="connsiteY37" fmla="*/ 419059 h 2183968"/>
                <a:gd name="connsiteX38" fmla="*/ 10098626 w 12106540"/>
                <a:gd name="connsiteY38" fmla="*/ 1123011 h 2183968"/>
                <a:gd name="connsiteX39" fmla="*/ 9779148 w 12106540"/>
                <a:gd name="connsiteY39" fmla="*/ 2142018 h 2183968"/>
                <a:gd name="connsiteX40" fmla="*/ 9150385 w 12106540"/>
                <a:gd name="connsiteY40" fmla="*/ 2142018 h 2183968"/>
                <a:gd name="connsiteX41" fmla="*/ 9474348 w 12106540"/>
                <a:gd name="connsiteY41" fmla="*/ 1112380 h 2183968"/>
                <a:gd name="connsiteX42" fmla="*/ 10977422 w 12106540"/>
                <a:gd name="connsiteY42" fmla="*/ 1913 h 2183968"/>
                <a:gd name="connsiteX43" fmla="*/ 12113190 w 12106540"/>
                <a:gd name="connsiteY43" fmla="*/ 602988 h 2183968"/>
                <a:gd name="connsiteX44" fmla="*/ 11137950 w 12106540"/>
                <a:gd name="connsiteY44" fmla="*/ 1304105 h 2183968"/>
                <a:gd name="connsiteX45" fmla="*/ 11974357 w 12106540"/>
                <a:gd name="connsiteY45" fmla="*/ 2142018 h 2183968"/>
                <a:gd name="connsiteX46" fmla="*/ 11447725 w 12106540"/>
                <a:gd name="connsiteY46" fmla="*/ 2142018 h 2183968"/>
                <a:gd name="connsiteX47" fmla="*/ 11334842 w 12106540"/>
                <a:gd name="connsiteY47" fmla="*/ 2127774 h 2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2106540" h="2183968">
                  <a:moveTo>
                    <a:pt x="1817527" y="17639"/>
                  </a:moveTo>
                  <a:cubicBezTo>
                    <a:pt x="2181084" y="56095"/>
                    <a:pt x="2662459" y="205110"/>
                    <a:pt x="2709919" y="219996"/>
                  </a:cubicBezTo>
                  <a:cubicBezTo>
                    <a:pt x="2630797" y="359493"/>
                    <a:pt x="2565463" y="553709"/>
                    <a:pt x="2399495" y="553709"/>
                  </a:cubicBezTo>
                  <a:cubicBezTo>
                    <a:pt x="2276846" y="553709"/>
                    <a:pt x="1935209" y="421102"/>
                    <a:pt x="1554275" y="421102"/>
                  </a:cubicBezTo>
                  <a:cubicBezTo>
                    <a:pt x="1397593" y="421102"/>
                    <a:pt x="1093835" y="445185"/>
                    <a:pt x="1093835" y="615663"/>
                  </a:cubicBezTo>
                  <a:cubicBezTo>
                    <a:pt x="1093153" y="909687"/>
                    <a:pt x="2652981" y="818476"/>
                    <a:pt x="2590034" y="1477163"/>
                  </a:cubicBezTo>
                  <a:cubicBezTo>
                    <a:pt x="2552701" y="1872982"/>
                    <a:pt x="2043541" y="2178888"/>
                    <a:pt x="1357920" y="2178888"/>
                  </a:cubicBezTo>
                  <a:cubicBezTo>
                    <a:pt x="782273" y="2178888"/>
                    <a:pt x="216808" y="1980601"/>
                    <a:pt x="6649" y="1870266"/>
                  </a:cubicBezTo>
                  <a:cubicBezTo>
                    <a:pt x="66680" y="1775153"/>
                    <a:pt x="88832" y="1742081"/>
                    <a:pt x="177127" y="1601366"/>
                  </a:cubicBezTo>
                  <a:cubicBezTo>
                    <a:pt x="203237" y="1558905"/>
                    <a:pt x="252748" y="1534069"/>
                    <a:pt x="315383" y="1540622"/>
                  </a:cubicBezTo>
                  <a:cubicBezTo>
                    <a:pt x="402549" y="1549435"/>
                    <a:pt x="885373" y="1747497"/>
                    <a:pt x="1266003" y="1757896"/>
                  </a:cubicBezTo>
                  <a:cubicBezTo>
                    <a:pt x="1501703" y="1764601"/>
                    <a:pt x="1853403" y="1759178"/>
                    <a:pt x="1878047" y="1547704"/>
                  </a:cubicBezTo>
                  <a:cubicBezTo>
                    <a:pt x="1915805" y="1221377"/>
                    <a:pt x="435781" y="1302430"/>
                    <a:pt x="435781" y="659750"/>
                  </a:cubicBezTo>
                  <a:cubicBezTo>
                    <a:pt x="435781" y="328296"/>
                    <a:pt x="862533" y="-83651"/>
                    <a:pt x="1817559" y="17639"/>
                  </a:cubicBezTo>
                  <a:close/>
                  <a:moveTo>
                    <a:pt x="5541880" y="339584"/>
                  </a:moveTo>
                  <a:cubicBezTo>
                    <a:pt x="5376842" y="528144"/>
                    <a:pt x="5312413" y="641084"/>
                    <a:pt x="5124069" y="641084"/>
                  </a:cubicBezTo>
                  <a:cubicBezTo>
                    <a:pt x="4930870" y="641084"/>
                    <a:pt x="4776775" y="471959"/>
                    <a:pt x="4293630" y="471959"/>
                  </a:cubicBezTo>
                  <a:cubicBezTo>
                    <a:pt x="3804003" y="471959"/>
                    <a:pt x="3500028" y="757972"/>
                    <a:pt x="3500028" y="1112949"/>
                  </a:cubicBezTo>
                  <a:cubicBezTo>
                    <a:pt x="3500028" y="1600525"/>
                    <a:pt x="4056904" y="1709266"/>
                    <a:pt x="4294295" y="1709266"/>
                  </a:cubicBezTo>
                  <a:cubicBezTo>
                    <a:pt x="5033762" y="1709266"/>
                    <a:pt x="5737923" y="837335"/>
                    <a:pt x="6285970" y="463467"/>
                  </a:cubicBezTo>
                  <a:cubicBezTo>
                    <a:pt x="6654975" y="201753"/>
                    <a:pt x="7039105" y="1889"/>
                    <a:pt x="7656116" y="1889"/>
                  </a:cubicBezTo>
                  <a:cubicBezTo>
                    <a:pt x="8550110" y="1889"/>
                    <a:pt x="9088663" y="511841"/>
                    <a:pt x="9088663" y="1112925"/>
                  </a:cubicBezTo>
                  <a:cubicBezTo>
                    <a:pt x="9088663" y="1697336"/>
                    <a:pt x="8519922" y="2185858"/>
                    <a:pt x="7660522" y="2185858"/>
                  </a:cubicBezTo>
                  <a:cubicBezTo>
                    <a:pt x="6960760" y="2185858"/>
                    <a:pt x="6536043" y="1989158"/>
                    <a:pt x="6096064" y="1561236"/>
                  </a:cubicBezTo>
                  <a:lnTo>
                    <a:pt x="6461199" y="1232329"/>
                  </a:lnTo>
                  <a:cubicBezTo>
                    <a:pt x="6648669" y="1436151"/>
                    <a:pt x="7079091" y="1709266"/>
                    <a:pt x="7621963" y="1709266"/>
                  </a:cubicBezTo>
                  <a:cubicBezTo>
                    <a:pt x="8032667" y="1709266"/>
                    <a:pt x="8449349" y="1472997"/>
                    <a:pt x="8449349" y="1112949"/>
                  </a:cubicBezTo>
                  <a:cubicBezTo>
                    <a:pt x="8449349" y="746019"/>
                    <a:pt x="8141865" y="471959"/>
                    <a:pt x="7656436" y="471959"/>
                  </a:cubicBezTo>
                  <a:cubicBezTo>
                    <a:pt x="6427054" y="471959"/>
                    <a:pt x="5839413" y="2178872"/>
                    <a:pt x="4297451" y="2178872"/>
                  </a:cubicBezTo>
                  <a:cubicBezTo>
                    <a:pt x="3724865" y="2178872"/>
                    <a:pt x="2942239" y="1957520"/>
                    <a:pt x="2858141" y="1209152"/>
                  </a:cubicBezTo>
                  <a:cubicBezTo>
                    <a:pt x="2858141" y="1200443"/>
                    <a:pt x="2857228" y="1046132"/>
                    <a:pt x="2858141" y="1027145"/>
                  </a:cubicBezTo>
                  <a:cubicBezTo>
                    <a:pt x="2903231" y="432174"/>
                    <a:pt x="3572148" y="1913"/>
                    <a:pt x="4317048" y="1913"/>
                  </a:cubicBezTo>
                  <a:cubicBezTo>
                    <a:pt x="4766985" y="1913"/>
                    <a:pt x="5233987" y="181772"/>
                    <a:pt x="5541912" y="339584"/>
                  </a:cubicBezTo>
                  <a:close/>
                  <a:moveTo>
                    <a:pt x="11334842" y="2127766"/>
                  </a:moveTo>
                  <a:cubicBezTo>
                    <a:pt x="11226157" y="2098836"/>
                    <a:pt x="11134137" y="2026940"/>
                    <a:pt x="11045520" y="1920675"/>
                  </a:cubicBezTo>
                  <a:cubicBezTo>
                    <a:pt x="10795912" y="1620185"/>
                    <a:pt x="10464217" y="1219102"/>
                    <a:pt x="10375930" y="1108086"/>
                  </a:cubicBezTo>
                  <a:cubicBezTo>
                    <a:pt x="10657937" y="1064335"/>
                    <a:pt x="11480516" y="1037880"/>
                    <a:pt x="11480516" y="670702"/>
                  </a:cubicBezTo>
                  <a:cubicBezTo>
                    <a:pt x="11480516" y="462017"/>
                    <a:pt x="11163915" y="419059"/>
                    <a:pt x="10929641" y="419059"/>
                  </a:cubicBezTo>
                  <a:cubicBezTo>
                    <a:pt x="10276450" y="419059"/>
                    <a:pt x="10188259" y="864238"/>
                    <a:pt x="10098626" y="1123011"/>
                  </a:cubicBezTo>
                  <a:cubicBezTo>
                    <a:pt x="10098626" y="1123011"/>
                    <a:pt x="9826408" y="1990760"/>
                    <a:pt x="9779148" y="2142018"/>
                  </a:cubicBezTo>
                  <a:lnTo>
                    <a:pt x="9150385" y="2142018"/>
                  </a:lnTo>
                  <a:lnTo>
                    <a:pt x="9474348" y="1112380"/>
                  </a:lnTo>
                  <a:cubicBezTo>
                    <a:pt x="9670143" y="436132"/>
                    <a:pt x="10036087" y="1913"/>
                    <a:pt x="10977422" y="1913"/>
                  </a:cubicBezTo>
                  <a:cubicBezTo>
                    <a:pt x="11551114" y="1913"/>
                    <a:pt x="12113190" y="181772"/>
                    <a:pt x="12113190" y="602988"/>
                  </a:cubicBezTo>
                  <a:cubicBezTo>
                    <a:pt x="12113190" y="1094514"/>
                    <a:pt x="11492462" y="1260017"/>
                    <a:pt x="11137950" y="1304105"/>
                  </a:cubicBezTo>
                  <a:lnTo>
                    <a:pt x="11974357" y="2142018"/>
                  </a:lnTo>
                  <a:lnTo>
                    <a:pt x="11447725" y="2142018"/>
                  </a:lnTo>
                  <a:cubicBezTo>
                    <a:pt x="11407947" y="2142018"/>
                    <a:pt x="11370421" y="2137268"/>
                    <a:pt x="11334842" y="2127774"/>
                  </a:cubicBezTo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4637B84-8CCD-4EE7-ADD3-4E416BE86B53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511520" y="2588002"/>
            <a:chExt cx="1885826" cy="1528108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2B64528F-07CC-40E3-BB23-7D04D3FF0F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41708" y="2588002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BD3DA9E-5D58-4A6E-BDCD-D68C9CBB0F06}"/>
                </a:ext>
              </a:extLst>
            </p:cNvPr>
            <p:cNvSpPr/>
            <p:nvPr/>
          </p:nvSpPr>
          <p:spPr>
            <a:xfrm>
              <a:off x="511520" y="2946559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To change the </a:t>
              </a:r>
              <a:r>
                <a:rPr kumimoji="0" lang="fr-FR" sz="1000" b="1" i="0" u="none" strike="noStrike" kern="1200" cap="none" spc="0" normalizeH="0" baseline="0" noProof="0" dirty="0" err="1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visual</a:t>
              </a: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Remove the visual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the icon 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center of the gray block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071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- V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2ADBC91-08B9-4B40-A8DB-34D3AF2684E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681D24C-ADC9-4F96-9A7F-95456DA79B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640633 w 12192000"/>
              <a:gd name="connsiteY0" fmla="*/ 368300 h 6858000"/>
              <a:gd name="connsiteX1" fmla="*/ 371475 w 12192000"/>
              <a:gd name="connsiteY1" fmla="*/ 637458 h 6858000"/>
              <a:gd name="connsiteX2" fmla="*/ 371475 w 12192000"/>
              <a:gd name="connsiteY2" fmla="*/ 6220542 h 6858000"/>
              <a:gd name="connsiteX3" fmla="*/ 640633 w 12192000"/>
              <a:gd name="connsiteY3" fmla="*/ 6489700 h 6858000"/>
              <a:gd name="connsiteX4" fmla="*/ 11551367 w 12192000"/>
              <a:gd name="connsiteY4" fmla="*/ 6489700 h 6858000"/>
              <a:gd name="connsiteX5" fmla="*/ 11820525 w 12192000"/>
              <a:gd name="connsiteY5" fmla="*/ 6220542 h 6858000"/>
              <a:gd name="connsiteX6" fmla="*/ 11820525 w 12192000"/>
              <a:gd name="connsiteY6" fmla="*/ 637458 h 6858000"/>
              <a:gd name="connsiteX7" fmla="*/ 11551367 w 12192000"/>
              <a:gd name="connsiteY7" fmla="*/ 3683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640633" y="368300"/>
                </a:moveTo>
                <a:cubicBezTo>
                  <a:pt x="491981" y="368300"/>
                  <a:pt x="371475" y="488806"/>
                  <a:pt x="371475" y="637458"/>
                </a:cubicBezTo>
                <a:lnTo>
                  <a:pt x="371475" y="6220542"/>
                </a:lnTo>
                <a:cubicBezTo>
                  <a:pt x="371475" y="6369194"/>
                  <a:pt x="491981" y="6489700"/>
                  <a:pt x="640633" y="6489700"/>
                </a:cubicBezTo>
                <a:lnTo>
                  <a:pt x="11551367" y="6489700"/>
                </a:lnTo>
                <a:cubicBezTo>
                  <a:pt x="11700019" y="6489700"/>
                  <a:pt x="11820525" y="6369194"/>
                  <a:pt x="11820525" y="6220542"/>
                </a:cubicBezTo>
                <a:lnTo>
                  <a:pt x="11820525" y="637458"/>
                </a:lnTo>
                <a:cubicBezTo>
                  <a:pt x="11820525" y="488806"/>
                  <a:pt x="11700019" y="368300"/>
                  <a:pt x="11551367" y="36830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BE"/>
          </a:p>
        </p:txBody>
      </p:sp>
      <p:grpSp>
        <p:nvGrpSpPr>
          <p:cNvPr id="5" name="Groupe 22">
            <a:extLst>
              <a:ext uri="{FF2B5EF4-FFF2-40B4-BE49-F238E27FC236}">
                <a16:creationId xmlns:a16="http://schemas.microsoft.com/office/drawing/2014/main" id="{2B32DBD4-A425-4C9E-AB3F-50820ABE35E2}"/>
              </a:ext>
            </a:extLst>
          </p:cNvPr>
          <p:cNvGrpSpPr/>
          <p:nvPr userDrawn="1"/>
        </p:nvGrpSpPr>
        <p:grpSpPr>
          <a:xfrm>
            <a:off x="4341018" y="2930841"/>
            <a:ext cx="3509961" cy="997017"/>
            <a:chOff x="-838200" y="8253511"/>
            <a:chExt cx="12192000" cy="3463176"/>
          </a:xfrm>
          <a:solidFill>
            <a:schemeClr val="bg1"/>
          </a:solidFill>
        </p:grpSpPr>
        <p:sp>
          <p:nvSpPr>
            <p:cNvPr id="6" name="Forme libre : forme 23">
              <a:extLst>
                <a:ext uri="{FF2B5EF4-FFF2-40B4-BE49-F238E27FC236}">
                  <a16:creationId xmlns:a16="http://schemas.microsoft.com/office/drawing/2014/main" id="{02DB79CB-4FD3-4EEA-BEAE-F9E90E8A8DC1}"/>
                </a:ext>
              </a:extLst>
            </p:cNvPr>
            <p:cNvSpPr/>
            <p:nvPr/>
          </p:nvSpPr>
          <p:spPr>
            <a:xfrm>
              <a:off x="-838200" y="10819488"/>
              <a:ext cx="12192000" cy="897199"/>
            </a:xfrm>
            <a:custGeom>
              <a:avLst/>
              <a:gdLst>
                <a:gd name="connsiteX0" fmla="*/ 12198649 w 12192000"/>
                <a:gd name="connsiteY0" fmla="*/ 885124 h 897199"/>
                <a:gd name="connsiteX1" fmla="*/ 12097839 w 12192000"/>
                <a:gd name="connsiteY1" fmla="*/ 885124 h 897199"/>
                <a:gd name="connsiteX2" fmla="*/ 11805730 w 12192000"/>
                <a:gd name="connsiteY2" fmla="*/ 581421 h 897199"/>
                <a:gd name="connsiteX3" fmla="*/ 11805730 w 12192000"/>
                <a:gd name="connsiteY3" fmla="*/ 885124 h 897199"/>
                <a:gd name="connsiteX4" fmla="*/ 11732688 w 12192000"/>
                <a:gd name="connsiteY4" fmla="*/ 885124 h 897199"/>
                <a:gd name="connsiteX5" fmla="*/ 11732688 w 12192000"/>
                <a:gd name="connsiteY5" fmla="*/ 15789 h 897199"/>
                <a:gd name="connsiteX6" fmla="*/ 11805730 w 12192000"/>
                <a:gd name="connsiteY6" fmla="*/ 15789 h 897199"/>
                <a:gd name="connsiteX7" fmla="*/ 11805730 w 12192000"/>
                <a:gd name="connsiteY7" fmla="*/ 536236 h 897199"/>
                <a:gd name="connsiteX8" fmla="*/ 12070007 w 12192000"/>
                <a:gd name="connsiteY8" fmla="*/ 293982 h 897199"/>
                <a:gd name="connsiteX9" fmla="*/ 12163887 w 12192000"/>
                <a:gd name="connsiteY9" fmla="*/ 293982 h 897199"/>
                <a:gd name="connsiteX10" fmla="*/ 11875270 w 12192000"/>
                <a:gd name="connsiteY10" fmla="*/ 555961 h 897199"/>
                <a:gd name="connsiteX11" fmla="*/ 12198649 w 12192000"/>
                <a:gd name="connsiteY11" fmla="*/ 885124 h 897199"/>
                <a:gd name="connsiteX12" fmla="*/ 11444120 w 12192000"/>
                <a:gd name="connsiteY12" fmla="*/ 342661 h 897199"/>
                <a:gd name="connsiteX13" fmla="*/ 11316608 w 12192000"/>
                <a:gd name="connsiteY13" fmla="*/ 441203 h 897199"/>
                <a:gd name="connsiteX14" fmla="*/ 11607548 w 12192000"/>
                <a:gd name="connsiteY14" fmla="*/ 730989 h 897199"/>
                <a:gd name="connsiteX15" fmla="*/ 11401218 w 12192000"/>
                <a:gd name="connsiteY15" fmla="*/ 899088 h 897199"/>
                <a:gd name="connsiteX16" fmla="*/ 11235475 w 12192000"/>
                <a:gd name="connsiteY16" fmla="*/ 871248 h 897199"/>
                <a:gd name="connsiteX17" fmla="*/ 11242445 w 12192000"/>
                <a:gd name="connsiteY17" fmla="*/ 799384 h 897199"/>
                <a:gd name="connsiteX18" fmla="*/ 11396595 w 12192000"/>
                <a:gd name="connsiteY18" fmla="*/ 836485 h 897199"/>
                <a:gd name="connsiteX19" fmla="*/ 11527584 w 12192000"/>
                <a:gd name="connsiteY19" fmla="*/ 730989 h 897199"/>
                <a:gd name="connsiteX20" fmla="*/ 11243590 w 12192000"/>
                <a:gd name="connsiteY20" fmla="*/ 441203 h 897199"/>
                <a:gd name="connsiteX21" fmla="*/ 11436004 w 12192000"/>
                <a:gd name="connsiteY21" fmla="*/ 280106 h 897199"/>
                <a:gd name="connsiteX22" fmla="*/ 11582055 w 12192000"/>
                <a:gd name="connsiteY22" fmla="*/ 306761 h 897199"/>
                <a:gd name="connsiteX23" fmla="*/ 11575085 w 12192000"/>
                <a:gd name="connsiteY23" fmla="*/ 370533 h 897199"/>
                <a:gd name="connsiteX24" fmla="*/ 11444120 w 12192000"/>
                <a:gd name="connsiteY24" fmla="*/ 342701 h 897199"/>
                <a:gd name="connsiteX25" fmla="*/ 11036115 w 12192000"/>
                <a:gd name="connsiteY25" fmla="*/ 38950 h 897199"/>
                <a:gd name="connsiteX26" fmla="*/ 11109148 w 12192000"/>
                <a:gd name="connsiteY26" fmla="*/ 38950 h 897199"/>
                <a:gd name="connsiteX27" fmla="*/ 11109148 w 12192000"/>
                <a:gd name="connsiteY27" fmla="*/ 136339 h 897199"/>
                <a:gd name="connsiteX28" fmla="*/ 11036115 w 12192000"/>
                <a:gd name="connsiteY28" fmla="*/ 136339 h 897199"/>
                <a:gd name="connsiteX29" fmla="*/ 11036115 w 12192000"/>
                <a:gd name="connsiteY29" fmla="*/ 38950 h 897199"/>
                <a:gd name="connsiteX30" fmla="*/ 11036115 w 12192000"/>
                <a:gd name="connsiteY30" fmla="*/ 885124 h 897199"/>
                <a:gd name="connsiteX31" fmla="*/ 11036115 w 12192000"/>
                <a:gd name="connsiteY31" fmla="*/ 293982 h 897199"/>
                <a:gd name="connsiteX32" fmla="*/ 11109148 w 12192000"/>
                <a:gd name="connsiteY32" fmla="*/ 293982 h 897199"/>
                <a:gd name="connsiteX33" fmla="*/ 11109148 w 12192000"/>
                <a:gd name="connsiteY33" fmla="*/ 885124 h 897199"/>
                <a:gd name="connsiteX34" fmla="*/ 10570226 w 12192000"/>
                <a:gd name="connsiteY34" fmla="*/ 145600 h 897199"/>
                <a:gd name="connsiteX35" fmla="*/ 10487892 w 12192000"/>
                <a:gd name="connsiteY35" fmla="*/ 145600 h 897199"/>
                <a:gd name="connsiteX36" fmla="*/ 10487892 w 12192000"/>
                <a:gd name="connsiteY36" fmla="*/ 434217 h 897199"/>
                <a:gd name="connsiteX37" fmla="*/ 10572525 w 12192000"/>
                <a:gd name="connsiteY37" fmla="*/ 434217 h 897199"/>
                <a:gd name="connsiteX38" fmla="*/ 10774209 w 12192000"/>
                <a:gd name="connsiteY38" fmla="*/ 285859 h 897199"/>
                <a:gd name="connsiteX39" fmla="*/ 10570226 w 12192000"/>
                <a:gd name="connsiteY39" fmla="*/ 145600 h 897199"/>
                <a:gd name="connsiteX40" fmla="*/ 10674529 w 12192000"/>
                <a:gd name="connsiteY40" fmla="*/ 472472 h 897199"/>
                <a:gd name="connsiteX41" fmla="*/ 10674529 w 12192000"/>
                <a:gd name="connsiteY41" fmla="*/ 474795 h 897199"/>
                <a:gd name="connsiteX42" fmla="*/ 10778855 w 12192000"/>
                <a:gd name="connsiteY42" fmla="*/ 572176 h 897199"/>
                <a:gd name="connsiteX43" fmla="*/ 10916799 w 12192000"/>
                <a:gd name="connsiteY43" fmla="*/ 885124 h 897199"/>
                <a:gd name="connsiteX44" fmla="*/ 10828671 w 12192000"/>
                <a:gd name="connsiteY44" fmla="*/ 885124 h 897199"/>
                <a:gd name="connsiteX45" fmla="*/ 10711598 w 12192000"/>
                <a:gd name="connsiteY45" fmla="*/ 611561 h 897199"/>
                <a:gd name="connsiteX46" fmla="*/ 10553987 w 12192000"/>
                <a:gd name="connsiteY46" fmla="*/ 503757 h 897199"/>
                <a:gd name="connsiteX47" fmla="*/ 10487892 w 12192000"/>
                <a:gd name="connsiteY47" fmla="*/ 503757 h 897199"/>
                <a:gd name="connsiteX48" fmla="*/ 10487892 w 12192000"/>
                <a:gd name="connsiteY48" fmla="*/ 885108 h 897199"/>
                <a:gd name="connsiteX49" fmla="*/ 10407928 w 12192000"/>
                <a:gd name="connsiteY49" fmla="*/ 885108 h 897199"/>
                <a:gd name="connsiteX50" fmla="*/ 10407928 w 12192000"/>
                <a:gd name="connsiteY50" fmla="*/ 76060 h 897199"/>
                <a:gd name="connsiteX51" fmla="*/ 10616581 w 12192000"/>
                <a:gd name="connsiteY51" fmla="*/ 76060 h 897199"/>
                <a:gd name="connsiteX52" fmla="*/ 10854188 w 12192000"/>
                <a:gd name="connsiteY52" fmla="*/ 285859 h 897199"/>
                <a:gd name="connsiteX53" fmla="*/ 10674529 w 12192000"/>
                <a:gd name="connsiteY53" fmla="*/ 472472 h 897199"/>
                <a:gd name="connsiteX54" fmla="*/ 9970977 w 12192000"/>
                <a:gd name="connsiteY54" fmla="*/ 77229 h 897199"/>
                <a:gd name="connsiteX55" fmla="*/ 9913053 w 12192000"/>
                <a:gd name="connsiteY55" fmla="*/ 64483 h 897199"/>
                <a:gd name="connsiteX56" fmla="*/ 9823773 w 12192000"/>
                <a:gd name="connsiteY56" fmla="*/ 242981 h 897199"/>
                <a:gd name="connsiteX57" fmla="*/ 9823773 w 12192000"/>
                <a:gd name="connsiteY57" fmla="*/ 293982 h 897199"/>
                <a:gd name="connsiteX58" fmla="*/ 9957061 w 12192000"/>
                <a:gd name="connsiteY58" fmla="*/ 293982 h 897199"/>
                <a:gd name="connsiteX59" fmla="*/ 9957061 w 12192000"/>
                <a:gd name="connsiteY59" fmla="*/ 356577 h 897199"/>
                <a:gd name="connsiteX60" fmla="*/ 9823773 w 12192000"/>
                <a:gd name="connsiteY60" fmla="*/ 356577 h 897199"/>
                <a:gd name="connsiteX61" fmla="*/ 9823773 w 12192000"/>
                <a:gd name="connsiteY61" fmla="*/ 885124 h 897199"/>
                <a:gd name="connsiteX62" fmla="*/ 9750755 w 12192000"/>
                <a:gd name="connsiteY62" fmla="*/ 885124 h 897199"/>
                <a:gd name="connsiteX63" fmla="*/ 9750755 w 12192000"/>
                <a:gd name="connsiteY63" fmla="*/ 356577 h 897199"/>
                <a:gd name="connsiteX64" fmla="*/ 9631383 w 12192000"/>
                <a:gd name="connsiteY64" fmla="*/ 356577 h 897199"/>
                <a:gd name="connsiteX65" fmla="*/ 9631383 w 12192000"/>
                <a:gd name="connsiteY65" fmla="*/ 293982 h 897199"/>
                <a:gd name="connsiteX66" fmla="*/ 9750755 w 12192000"/>
                <a:gd name="connsiteY66" fmla="*/ 293982 h 897199"/>
                <a:gd name="connsiteX67" fmla="*/ 9750755 w 12192000"/>
                <a:gd name="connsiteY67" fmla="*/ 251096 h 897199"/>
                <a:gd name="connsiteX68" fmla="*/ 9907229 w 12192000"/>
                <a:gd name="connsiteY68" fmla="*/ 1889 h 897199"/>
                <a:gd name="connsiteX69" fmla="*/ 9975624 w 12192000"/>
                <a:gd name="connsiteY69" fmla="*/ 13465 h 897199"/>
                <a:gd name="connsiteX70" fmla="*/ 9970977 w 12192000"/>
                <a:gd name="connsiteY70" fmla="*/ 77229 h 897199"/>
                <a:gd name="connsiteX71" fmla="*/ 9292942 w 12192000"/>
                <a:gd name="connsiteY71" fmla="*/ 342661 h 897199"/>
                <a:gd name="connsiteX72" fmla="*/ 9097060 w 12192000"/>
                <a:gd name="connsiteY72" fmla="*/ 589545 h 897199"/>
                <a:gd name="connsiteX73" fmla="*/ 9292942 w 12192000"/>
                <a:gd name="connsiteY73" fmla="*/ 836446 h 897199"/>
                <a:gd name="connsiteX74" fmla="*/ 9488825 w 12192000"/>
                <a:gd name="connsiteY74" fmla="*/ 589545 h 897199"/>
                <a:gd name="connsiteX75" fmla="*/ 9292942 w 12192000"/>
                <a:gd name="connsiteY75" fmla="*/ 342661 h 897199"/>
                <a:gd name="connsiteX76" fmla="*/ 9292942 w 12192000"/>
                <a:gd name="connsiteY76" fmla="*/ 899048 h 897199"/>
                <a:gd name="connsiteX77" fmla="*/ 9017048 w 12192000"/>
                <a:gd name="connsiteY77" fmla="*/ 589545 h 897199"/>
                <a:gd name="connsiteX78" fmla="*/ 9292942 w 12192000"/>
                <a:gd name="connsiteY78" fmla="*/ 280066 h 897199"/>
                <a:gd name="connsiteX79" fmla="*/ 9568813 w 12192000"/>
                <a:gd name="connsiteY79" fmla="*/ 589545 h 897199"/>
                <a:gd name="connsiteX80" fmla="*/ 9292942 w 12192000"/>
                <a:gd name="connsiteY80" fmla="*/ 899040 h 897199"/>
                <a:gd name="connsiteX81" fmla="*/ 8381940 w 12192000"/>
                <a:gd name="connsiteY81" fmla="*/ 342661 h 897199"/>
                <a:gd name="connsiteX82" fmla="*/ 8208089 w 12192000"/>
                <a:gd name="connsiteY82" fmla="*/ 547813 h 897199"/>
                <a:gd name="connsiteX83" fmla="*/ 8532661 w 12192000"/>
                <a:gd name="connsiteY83" fmla="*/ 547813 h 897199"/>
                <a:gd name="connsiteX84" fmla="*/ 8381956 w 12192000"/>
                <a:gd name="connsiteY84" fmla="*/ 342661 h 897199"/>
                <a:gd name="connsiteX85" fmla="*/ 8208089 w 12192000"/>
                <a:gd name="connsiteY85" fmla="*/ 610407 h 897199"/>
                <a:gd name="connsiteX86" fmla="*/ 8402826 w 12192000"/>
                <a:gd name="connsiteY86" fmla="*/ 836446 h 897199"/>
                <a:gd name="connsiteX87" fmla="*/ 8568569 w 12192000"/>
                <a:gd name="connsiteY87" fmla="*/ 792382 h 897199"/>
                <a:gd name="connsiteX88" fmla="*/ 8568569 w 12192000"/>
                <a:gd name="connsiteY88" fmla="*/ 866545 h 897199"/>
                <a:gd name="connsiteX89" fmla="*/ 8397025 w 12192000"/>
                <a:gd name="connsiteY89" fmla="*/ 899032 h 897199"/>
                <a:gd name="connsiteX90" fmla="*/ 8128125 w 12192000"/>
                <a:gd name="connsiteY90" fmla="*/ 589529 h 897199"/>
                <a:gd name="connsiteX91" fmla="*/ 8377333 w 12192000"/>
                <a:gd name="connsiteY91" fmla="*/ 280050 h 897199"/>
                <a:gd name="connsiteX92" fmla="*/ 8612624 w 12192000"/>
                <a:gd name="connsiteY92" fmla="*/ 573274 h 897199"/>
                <a:gd name="connsiteX93" fmla="*/ 8612624 w 12192000"/>
                <a:gd name="connsiteY93" fmla="*/ 610383 h 897199"/>
                <a:gd name="connsiteX94" fmla="*/ 7921843 w 12192000"/>
                <a:gd name="connsiteY94" fmla="*/ 342661 h 897199"/>
                <a:gd name="connsiteX95" fmla="*/ 7699274 w 12192000"/>
                <a:gd name="connsiteY95" fmla="*/ 589545 h 897199"/>
                <a:gd name="connsiteX96" fmla="*/ 7913720 w 12192000"/>
                <a:gd name="connsiteY96" fmla="*/ 836446 h 897199"/>
                <a:gd name="connsiteX97" fmla="*/ 8047008 w 12192000"/>
                <a:gd name="connsiteY97" fmla="*/ 809767 h 897199"/>
                <a:gd name="connsiteX98" fmla="*/ 8053978 w 12192000"/>
                <a:gd name="connsiteY98" fmla="*/ 878178 h 897199"/>
                <a:gd name="connsiteX99" fmla="*/ 7902127 w 12192000"/>
                <a:gd name="connsiteY99" fmla="*/ 899048 h 897199"/>
                <a:gd name="connsiteX100" fmla="*/ 7619319 w 12192000"/>
                <a:gd name="connsiteY100" fmla="*/ 589545 h 897199"/>
                <a:gd name="connsiteX101" fmla="*/ 7911428 w 12192000"/>
                <a:gd name="connsiteY101" fmla="*/ 280066 h 897199"/>
                <a:gd name="connsiteX102" fmla="*/ 8054034 w 12192000"/>
                <a:gd name="connsiteY102" fmla="*/ 303228 h 897199"/>
                <a:gd name="connsiteX103" fmla="*/ 8048242 w 12192000"/>
                <a:gd name="connsiteY103" fmla="*/ 372768 h 897199"/>
                <a:gd name="connsiteX104" fmla="*/ 7921899 w 12192000"/>
                <a:gd name="connsiteY104" fmla="*/ 342661 h 897199"/>
                <a:gd name="connsiteX105" fmla="*/ 7413005 w 12192000"/>
                <a:gd name="connsiteY105" fmla="*/ 885124 h 897199"/>
                <a:gd name="connsiteX106" fmla="*/ 7413005 w 12192000"/>
                <a:gd name="connsiteY106" fmla="*/ 525773 h 897199"/>
                <a:gd name="connsiteX107" fmla="*/ 7272746 w 12192000"/>
                <a:gd name="connsiteY107" fmla="*/ 342661 h 897199"/>
                <a:gd name="connsiteX108" fmla="*/ 7097726 w 12192000"/>
                <a:gd name="connsiteY108" fmla="*/ 558252 h 897199"/>
                <a:gd name="connsiteX109" fmla="*/ 7097726 w 12192000"/>
                <a:gd name="connsiteY109" fmla="*/ 885124 h 897199"/>
                <a:gd name="connsiteX110" fmla="*/ 7024708 w 12192000"/>
                <a:gd name="connsiteY110" fmla="*/ 885124 h 897199"/>
                <a:gd name="connsiteX111" fmla="*/ 7024708 w 12192000"/>
                <a:gd name="connsiteY111" fmla="*/ 433063 h 897199"/>
                <a:gd name="connsiteX112" fmla="*/ 7020062 w 12192000"/>
                <a:gd name="connsiteY112" fmla="*/ 293982 h 897199"/>
                <a:gd name="connsiteX113" fmla="*/ 7090756 w 12192000"/>
                <a:gd name="connsiteY113" fmla="*/ 293982 h 897199"/>
                <a:gd name="connsiteX114" fmla="*/ 7090756 w 12192000"/>
                <a:gd name="connsiteY114" fmla="*/ 399431 h 897199"/>
                <a:gd name="connsiteX115" fmla="*/ 7093103 w 12192000"/>
                <a:gd name="connsiteY115" fmla="*/ 399431 h 897199"/>
                <a:gd name="connsiteX116" fmla="*/ 7284363 w 12192000"/>
                <a:gd name="connsiteY116" fmla="*/ 280058 h 897199"/>
                <a:gd name="connsiteX117" fmla="*/ 7486046 w 12192000"/>
                <a:gd name="connsiteY117" fmla="*/ 507250 h 897199"/>
                <a:gd name="connsiteX118" fmla="*/ 7486046 w 12192000"/>
                <a:gd name="connsiteY118" fmla="*/ 885116 h 897199"/>
                <a:gd name="connsiteX119" fmla="*/ 6660783 w 12192000"/>
                <a:gd name="connsiteY119" fmla="*/ 342661 h 897199"/>
                <a:gd name="connsiteX120" fmla="*/ 6486932 w 12192000"/>
                <a:gd name="connsiteY120" fmla="*/ 547813 h 897199"/>
                <a:gd name="connsiteX121" fmla="*/ 6811464 w 12192000"/>
                <a:gd name="connsiteY121" fmla="*/ 547813 h 897199"/>
                <a:gd name="connsiteX122" fmla="*/ 6660807 w 12192000"/>
                <a:gd name="connsiteY122" fmla="*/ 342661 h 897199"/>
                <a:gd name="connsiteX123" fmla="*/ 6486932 w 12192000"/>
                <a:gd name="connsiteY123" fmla="*/ 610407 h 897199"/>
                <a:gd name="connsiteX124" fmla="*/ 6681669 w 12192000"/>
                <a:gd name="connsiteY124" fmla="*/ 836446 h 897199"/>
                <a:gd name="connsiteX125" fmla="*/ 6847412 w 12192000"/>
                <a:gd name="connsiteY125" fmla="*/ 792382 h 897199"/>
                <a:gd name="connsiteX126" fmla="*/ 6847412 w 12192000"/>
                <a:gd name="connsiteY126" fmla="*/ 866545 h 897199"/>
                <a:gd name="connsiteX127" fmla="*/ 6675869 w 12192000"/>
                <a:gd name="connsiteY127" fmla="*/ 899032 h 897199"/>
                <a:gd name="connsiteX128" fmla="*/ 6406969 w 12192000"/>
                <a:gd name="connsiteY128" fmla="*/ 589529 h 897199"/>
                <a:gd name="connsiteX129" fmla="*/ 6656128 w 12192000"/>
                <a:gd name="connsiteY129" fmla="*/ 280050 h 897199"/>
                <a:gd name="connsiteX130" fmla="*/ 6891436 w 12192000"/>
                <a:gd name="connsiteY130" fmla="*/ 573274 h 897199"/>
                <a:gd name="connsiteX131" fmla="*/ 6891436 w 12192000"/>
                <a:gd name="connsiteY131" fmla="*/ 610383 h 897199"/>
                <a:gd name="connsiteX132" fmla="*/ 6199429 w 12192000"/>
                <a:gd name="connsiteY132" fmla="*/ 38950 h 897199"/>
                <a:gd name="connsiteX133" fmla="*/ 6272494 w 12192000"/>
                <a:gd name="connsiteY133" fmla="*/ 38950 h 897199"/>
                <a:gd name="connsiteX134" fmla="*/ 6272494 w 12192000"/>
                <a:gd name="connsiteY134" fmla="*/ 136339 h 897199"/>
                <a:gd name="connsiteX135" fmla="*/ 6199429 w 12192000"/>
                <a:gd name="connsiteY135" fmla="*/ 136339 h 897199"/>
                <a:gd name="connsiteX136" fmla="*/ 6199429 w 12192000"/>
                <a:gd name="connsiteY136" fmla="*/ 38950 h 897199"/>
                <a:gd name="connsiteX137" fmla="*/ 6199429 w 12192000"/>
                <a:gd name="connsiteY137" fmla="*/ 885124 h 897199"/>
                <a:gd name="connsiteX138" fmla="*/ 6199429 w 12192000"/>
                <a:gd name="connsiteY138" fmla="*/ 293982 h 897199"/>
                <a:gd name="connsiteX139" fmla="*/ 6272494 w 12192000"/>
                <a:gd name="connsiteY139" fmla="*/ 293982 h 897199"/>
                <a:gd name="connsiteX140" fmla="*/ 6272494 w 12192000"/>
                <a:gd name="connsiteY140" fmla="*/ 885124 h 897199"/>
                <a:gd name="connsiteX141" fmla="*/ 5949116 w 12192000"/>
                <a:gd name="connsiteY141" fmla="*/ 342661 h 897199"/>
                <a:gd name="connsiteX142" fmla="*/ 5726570 w 12192000"/>
                <a:gd name="connsiteY142" fmla="*/ 589545 h 897199"/>
                <a:gd name="connsiteX143" fmla="*/ 5940992 w 12192000"/>
                <a:gd name="connsiteY143" fmla="*/ 836446 h 897199"/>
                <a:gd name="connsiteX144" fmla="*/ 6074280 w 12192000"/>
                <a:gd name="connsiteY144" fmla="*/ 809767 h 897199"/>
                <a:gd name="connsiteX145" fmla="*/ 6081250 w 12192000"/>
                <a:gd name="connsiteY145" fmla="*/ 878178 h 897199"/>
                <a:gd name="connsiteX146" fmla="*/ 5929399 w 12192000"/>
                <a:gd name="connsiteY146" fmla="*/ 899040 h 897199"/>
                <a:gd name="connsiteX147" fmla="*/ 5646591 w 12192000"/>
                <a:gd name="connsiteY147" fmla="*/ 589537 h 897199"/>
                <a:gd name="connsiteX148" fmla="*/ 5938701 w 12192000"/>
                <a:gd name="connsiteY148" fmla="*/ 280058 h 897199"/>
                <a:gd name="connsiteX149" fmla="*/ 6081306 w 12192000"/>
                <a:gd name="connsiteY149" fmla="*/ 303220 h 897199"/>
                <a:gd name="connsiteX150" fmla="*/ 6075514 w 12192000"/>
                <a:gd name="connsiteY150" fmla="*/ 372760 h 897199"/>
                <a:gd name="connsiteX151" fmla="*/ 5949172 w 12192000"/>
                <a:gd name="connsiteY151" fmla="*/ 342653 h 897199"/>
                <a:gd name="connsiteX152" fmla="*/ 5347551 w 12192000"/>
                <a:gd name="connsiteY152" fmla="*/ 131708 h 897199"/>
                <a:gd name="connsiteX153" fmla="*/ 5172555 w 12192000"/>
                <a:gd name="connsiteY153" fmla="*/ 270789 h 897199"/>
                <a:gd name="connsiteX154" fmla="*/ 5543434 w 12192000"/>
                <a:gd name="connsiteY154" fmla="*/ 670678 h 897199"/>
                <a:gd name="connsiteX155" fmla="*/ 5278003 w 12192000"/>
                <a:gd name="connsiteY155" fmla="*/ 899040 h 897199"/>
                <a:gd name="connsiteX156" fmla="*/ 5094890 w 12192000"/>
                <a:gd name="connsiteY156" fmla="*/ 864254 h 897199"/>
                <a:gd name="connsiteX157" fmla="*/ 5103006 w 12192000"/>
                <a:gd name="connsiteY157" fmla="*/ 781943 h 897199"/>
                <a:gd name="connsiteX158" fmla="*/ 5281504 w 12192000"/>
                <a:gd name="connsiteY158" fmla="*/ 829467 h 897199"/>
                <a:gd name="connsiteX159" fmla="*/ 5463463 w 12192000"/>
                <a:gd name="connsiteY159" fmla="*/ 663700 h 897199"/>
                <a:gd name="connsiteX160" fmla="*/ 5092567 w 12192000"/>
                <a:gd name="connsiteY160" fmla="*/ 273104 h 897199"/>
                <a:gd name="connsiteX161" fmla="*/ 5348721 w 12192000"/>
                <a:gd name="connsiteY161" fmla="*/ 62136 h 897199"/>
                <a:gd name="connsiteX162" fmla="*/ 5507494 w 12192000"/>
                <a:gd name="connsiteY162" fmla="*/ 88798 h 897199"/>
                <a:gd name="connsiteX163" fmla="*/ 5494756 w 12192000"/>
                <a:gd name="connsiteY163" fmla="*/ 161831 h 897199"/>
                <a:gd name="connsiteX164" fmla="*/ 5347551 w 12192000"/>
                <a:gd name="connsiteY164" fmla="*/ 131700 h 897199"/>
                <a:gd name="connsiteX165" fmla="*/ 4231388 w 12192000"/>
                <a:gd name="connsiteY165" fmla="*/ 482895 h 897199"/>
                <a:gd name="connsiteX166" fmla="*/ 4079561 w 12192000"/>
                <a:gd name="connsiteY166" fmla="*/ 669565 h 897199"/>
                <a:gd name="connsiteX167" fmla="*/ 4267320 w 12192000"/>
                <a:gd name="connsiteY167" fmla="*/ 836477 h 897199"/>
                <a:gd name="connsiteX168" fmla="*/ 4466680 w 12192000"/>
                <a:gd name="connsiteY168" fmla="*/ 742574 h 897199"/>
                <a:gd name="connsiteX169" fmla="*/ 4231388 w 12192000"/>
                <a:gd name="connsiteY169" fmla="*/ 482927 h 897199"/>
                <a:gd name="connsiteX170" fmla="*/ 4413379 w 12192000"/>
                <a:gd name="connsiteY170" fmla="*/ 241803 h 897199"/>
                <a:gd name="connsiteX171" fmla="*/ 4298605 w 12192000"/>
                <a:gd name="connsiteY171" fmla="*/ 124738 h 897199"/>
                <a:gd name="connsiteX172" fmla="*/ 4165316 w 12192000"/>
                <a:gd name="connsiteY172" fmla="*/ 242981 h 897199"/>
                <a:gd name="connsiteX173" fmla="*/ 4256881 w 12192000"/>
                <a:gd name="connsiteY173" fmla="*/ 407554 h 897199"/>
                <a:gd name="connsiteX174" fmla="*/ 4413379 w 12192000"/>
                <a:gd name="connsiteY174" fmla="*/ 241803 h 897199"/>
                <a:gd name="connsiteX175" fmla="*/ 4698518 w 12192000"/>
                <a:gd name="connsiteY175" fmla="*/ 882800 h 897199"/>
                <a:gd name="connsiteX176" fmla="*/ 4596539 w 12192000"/>
                <a:gd name="connsiteY176" fmla="*/ 882800 h 897199"/>
                <a:gd name="connsiteX177" fmla="*/ 4510751 w 12192000"/>
                <a:gd name="connsiteY177" fmla="*/ 792398 h 897199"/>
                <a:gd name="connsiteX178" fmla="*/ 4264996 w 12192000"/>
                <a:gd name="connsiteY178" fmla="*/ 899048 h 897199"/>
                <a:gd name="connsiteX179" fmla="*/ 3999573 w 12192000"/>
                <a:gd name="connsiteY179" fmla="*/ 673002 h 897199"/>
                <a:gd name="connsiteX180" fmla="*/ 4190833 w 12192000"/>
                <a:gd name="connsiteY180" fmla="*/ 437710 h 897199"/>
                <a:gd name="connsiteX181" fmla="*/ 4085353 w 12192000"/>
                <a:gd name="connsiteY181" fmla="*/ 238334 h 897199"/>
                <a:gd name="connsiteX182" fmla="*/ 4303268 w 12192000"/>
                <a:gd name="connsiteY182" fmla="*/ 62144 h 897199"/>
                <a:gd name="connsiteX183" fmla="*/ 4493334 w 12192000"/>
                <a:gd name="connsiteY183" fmla="*/ 229065 h 897199"/>
                <a:gd name="connsiteX184" fmla="*/ 4298597 w 12192000"/>
                <a:gd name="connsiteY184" fmla="*/ 449286 h 897199"/>
                <a:gd name="connsiteX185" fmla="*/ 4511897 w 12192000"/>
                <a:gd name="connsiteY185" fmla="*/ 686902 h 897199"/>
                <a:gd name="connsiteX186" fmla="*/ 4581437 w 12192000"/>
                <a:gd name="connsiteY186" fmla="*/ 441163 h 897199"/>
                <a:gd name="connsiteX187" fmla="*/ 4650986 w 12192000"/>
                <a:gd name="connsiteY187" fmla="*/ 441163 h 897199"/>
                <a:gd name="connsiteX188" fmla="*/ 4560575 w 12192000"/>
                <a:gd name="connsiteY188" fmla="*/ 733249 h 897199"/>
                <a:gd name="connsiteX189" fmla="*/ 4698510 w 12192000"/>
                <a:gd name="connsiteY189" fmla="*/ 882800 h 897199"/>
                <a:gd name="connsiteX190" fmla="*/ 3535960 w 12192000"/>
                <a:gd name="connsiteY190" fmla="*/ 836446 h 897199"/>
                <a:gd name="connsiteX191" fmla="*/ 3603201 w 12192000"/>
                <a:gd name="connsiteY191" fmla="*/ 822529 h 897199"/>
                <a:gd name="connsiteX192" fmla="*/ 3607824 w 12192000"/>
                <a:gd name="connsiteY192" fmla="*/ 882800 h 897199"/>
                <a:gd name="connsiteX193" fmla="*/ 3518591 w 12192000"/>
                <a:gd name="connsiteY193" fmla="*/ 899048 h 897199"/>
                <a:gd name="connsiteX194" fmla="*/ 3384109 w 12192000"/>
                <a:gd name="connsiteY194" fmla="*/ 701963 h 897199"/>
                <a:gd name="connsiteX195" fmla="*/ 3384109 w 12192000"/>
                <a:gd name="connsiteY195" fmla="*/ 356577 h 897199"/>
                <a:gd name="connsiteX196" fmla="*/ 3268213 w 12192000"/>
                <a:gd name="connsiteY196" fmla="*/ 356577 h 897199"/>
                <a:gd name="connsiteX197" fmla="*/ 3268213 w 12192000"/>
                <a:gd name="connsiteY197" fmla="*/ 293982 h 897199"/>
                <a:gd name="connsiteX198" fmla="*/ 3384109 w 12192000"/>
                <a:gd name="connsiteY198" fmla="*/ 293982 h 897199"/>
                <a:gd name="connsiteX199" fmla="*/ 3384109 w 12192000"/>
                <a:gd name="connsiteY199" fmla="*/ 151376 h 897199"/>
                <a:gd name="connsiteX200" fmla="*/ 3457150 w 12192000"/>
                <a:gd name="connsiteY200" fmla="*/ 125884 h 897199"/>
                <a:gd name="connsiteX201" fmla="*/ 3457150 w 12192000"/>
                <a:gd name="connsiteY201" fmla="*/ 293958 h 897199"/>
                <a:gd name="connsiteX202" fmla="*/ 3591584 w 12192000"/>
                <a:gd name="connsiteY202" fmla="*/ 293958 h 897199"/>
                <a:gd name="connsiteX203" fmla="*/ 3591584 w 12192000"/>
                <a:gd name="connsiteY203" fmla="*/ 356553 h 897199"/>
                <a:gd name="connsiteX204" fmla="*/ 3457150 w 12192000"/>
                <a:gd name="connsiteY204" fmla="*/ 356553 h 897199"/>
                <a:gd name="connsiteX205" fmla="*/ 3457150 w 12192000"/>
                <a:gd name="connsiteY205" fmla="*/ 739049 h 897199"/>
                <a:gd name="connsiteX206" fmla="*/ 3535960 w 12192000"/>
                <a:gd name="connsiteY206" fmla="*/ 836421 h 897199"/>
                <a:gd name="connsiteX207" fmla="*/ 3176673 w 12192000"/>
                <a:gd name="connsiteY207" fmla="*/ 356553 h 897199"/>
                <a:gd name="connsiteX208" fmla="*/ 3029469 w 12192000"/>
                <a:gd name="connsiteY208" fmla="*/ 593014 h 897199"/>
                <a:gd name="connsiteX209" fmla="*/ 3029469 w 12192000"/>
                <a:gd name="connsiteY209" fmla="*/ 885100 h 897199"/>
                <a:gd name="connsiteX210" fmla="*/ 2956451 w 12192000"/>
                <a:gd name="connsiteY210" fmla="*/ 885100 h 897199"/>
                <a:gd name="connsiteX211" fmla="*/ 2956451 w 12192000"/>
                <a:gd name="connsiteY211" fmla="*/ 426117 h 897199"/>
                <a:gd name="connsiteX212" fmla="*/ 2951789 w 12192000"/>
                <a:gd name="connsiteY212" fmla="*/ 293982 h 897199"/>
                <a:gd name="connsiteX213" fmla="*/ 3024822 w 12192000"/>
                <a:gd name="connsiteY213" fmla="*/ 293982 h 897199"/>
                <a:gd name="connsiteX214" fmla="*/ 3024822 w 12192000"/>
                <a:gd name="connsiteY214" fmla="*/ 407554 h 897199"/>
                <a:gd name="connsiteX215" fmla="*/ 3027169 w 12192000"/>
                <a:gd name="connsiteY215" fmla="*/ 407554 h 897199"/>
                <a:gd name="connsiteX216" fmla="*/ 3178997 w 12192000"/>
                <a:gd name="connsiteY216" fmla="*/ 280066 h 897199"/>
                <a:gd name="connsiteX217" fmla="*/ 3229974 w 12192000"/>
                <a:gd name="connsiteY217" fmla="*/ 287036 h 897199"/>
                <a:gd name="connsiteX218" fmla="*/ 3229974 w 12192000"/>
                <a:gd name="connsiteY218" fmla="*/ 363523 h 897199"/>
                <a:gd name="connsiteX219" fmla="*/ 3176673 w 12192000"/>
                <a:gd name="connsiteY219" fmla="*/ 356577 h 897199"/>
                <a:gd name="connsiteX220" fmla="*/ 2483569 w 12192000"/>
                <a:gd name="connsiteY220" fmla="*/ 152546 h 897199"/>
                <a:gd name="connsiteX221" fmla="*/ 2307402 w 12192000"/>
                <a:gd name="connsiteY221" fmla="*/ 598790 h 897199"/>
                <a:gd name="connsiteX222" fmla="*/ 2658589 w 12192000"/>
                <a:gd name="connsiteY222" fmla="*/ 598790 h 897199"/>
                <a:gd name="connsiteX223" fmla="*/ 2483569 w 12192000"/>
                <a:gd name="connsiteY223" fmla="*/ 152546 h 897199"/>
                <a:gd name="connsiteX224" fmla="*/ 2772185 w 12192000"/>
                <a:gd name="connsiteY224" fmla="*/ 885100 h 897199"/>
                <a:gd name="connsiteX225" fmla="*/ 2685252 w 12192000"/>
                <a:gd name="connsiteY225" fmla="*/ 668355 h 897199"/>
                <a:gd name="connsiteX226" fmla="*/ 2277247 w 12192000"/>
                <a:gd name="connsiteY226" fmla="*/ 668355 h 897199"/>
                <a:gd name="connsiteX227" fmla="*/ 2190297 w 12192000"/>
                <a:gd name="connsiteY227" fmla="*/ 885100 h 897199"/>
                <a:gd name="connsiteX228" fmla="*/ 2112665 w 12192000"/>
                <a:gd name="connsiteY228" fmla="*/ 885100 h 897199"/>
                <a:gd name="connsiteX229" fmla="*/ 2444168 w 12192000"/>
                <a:gd name="connsiteY229" fmla="*/ 76036 h 897199"/>
                <a:gd name="connsiteX230" fmla="*/ 2534570 w 12192000"/>
                <a:gd name="connsiteY230" fmla="*/ 76036 h 897199"/>
                <a:gd name="connsiteX231" fmla="*/ 2855650 w 12192000"/>
                <a:gd name="connsiteY231" fmla="*/ 885100 h 897199"/>
                <a:gd name="connsiteX232" fmla="*/ 1508762 w 12192000"/>
                <a:gd name="connsiteY232" fmla="*/ 342637 h 897199"/>
                <a:gd name="connsiteX233" fmla="*/ 1334911 w 12192000"/>
                <a:gd name="connsiteY233" fmla="*/ 547789 h 897199"/>
                <a:gd name="connsiteX234" fmla="*/ 1659451 w 12192000"/>
                <a:gd name="connsiteY234" fmla="*/ 547789 h 897199"/>
                <a:gd name="connsiteX235" fmla="*/ 1508778 w 12192000"/>
                <a:gd name="connsiteY235" fmla="*/ 342637 h 897199"/>
                <a:gd name="connsiteX236" fmla="*/ 1334911 w 12192000"/>
                <a:gd name="connsiteY236" fmla="*/ 610383 h 897199"/>
                <a:gd name="connsiteX237" fmla="*/ 1529640 w 12192000"/>
                <a:gd name="connsiteY237" fmla="*/ 836421 h 897199"/>
                <a:gd name="connsiteX238" fmla="*/ 1695391 w 12192000"/>
                <a:gd name="connsiteY238" fmla="*/ 792358 h 897199"/>
                <a:gd name="connsiteX239" fmla="*/ 1695391 w 12192000"/>
                <a:gd name="connsiteY239" fmla="*/ 866521 h 897199"/>
                <a:gd name="connsiteX240" fmla="*/ 1523847 w 12192000"/>
                <a:gd name="connsiteY240" fmla="*/ 899008 h 897199"/>
                <a:gd name="connsiteX241" fmla="*/ 1254915 w 12192000"/>
                <a:gd name="connsiteY241" fmla="*/ 589505 h 897199"/>
                <a:gd name="connsiteX242" fmla="*/ 1504147 w 12192000"/>
                <a:gd name="connsiteY242" fmla="*/ 280026 h 897199"/>
                <a:gd name="connsiteX243" fmla="*/ 1739447 w 12192000"/>
                <a:gd name="connsiteY243" fmla="*/ 573249 h 897199"/>
                <a:gd name="connsiteX244" fmla="*/ 1739447 w 12192000"/>
                <a:gd name="connsiteY244" fmla="*/ 610359 h 897199"/>
                <a:gd name="connsiteX245" fmla="*/ 1048633 w 12192000"/>
                <a:gd name="connsiteY245" fmla="*/ 885100 h 897199"/>
                <a:gd name="connsiteX246" fmla="*/ 1048633 w 12192000"/>
                <a:gd name="connsiteY246" fmla="*/ 532743 h 897199"/>
                <a:gd name="connsiteX247" fmla="*/ 908375 w 12192000"/>
                <a:gd name="connsiteY247" fmla="*/ 342661 h 897199"/>
                <a:gd name="connsiteX248" fmla="*/ 733346 w 12192000"/>
                <a:gd name="connsiteY248" fmla="*/ 568675 h 897199"/>
                <a:gd name="connsiteX249" fmla="*/ 733346 w 12192000"/>
                <a:gd name="connsiteY249" fmla="*/ 885132 h 897199"/>
                <a:gd name="connsiteX250" fmla="*/ 660393 w 12192000"/>
                <a:gd name="connsiteY250" fmla="*/ 885132 h 897199"/>
                <a:gd name="connsiteX251" fmla="*/ 660393 w 12192000"/>
                <a:gd name="connsiteY251" fmla="*/ 15789 h 897199"/>
                <a:gd name="connsiteX252" fmla="*/ 733402 w 12192000"/>
                <a:gd name="connsiteY252" fmla="*/ 15789 h 897199"/>
                <a:gd name="connsiteX253" fmla="*/ 733402 w 12192000"/>
                <a:gd name="connsiteY253" fmla="*/ 393638 h 897199"/>
                <a:gd name="connsiteX254" fmla="*/ 735734 w 12192000"/>
                <a:gd name="connsiteY254" fmla="*/ 393638 h 897199"/>
                <a:gd name="connsiteX255" fmla="*/ 920039 w 12192000"/>
                <a:gd name="connsiteY255" fmla="*/ 280066 h 897199"/>
                <a:gd name="connsiteX256" fmla="*/ 1121731 w 12192000"/>
                <a:gd name="connsiteY256" fmla="*/ 531573 h 897199"/>
                <a:gd name="connsiteX257" fmla="*/ 1121731 w 12192000"/>
                <a:gd name="connsiteY257" fmla="*/ 885124 h 897199"/>
                <a:gd name="connsiteX258" fmla="*/ 325373 w 12192000"/>
                <a:gd name="connsiteY258" fmla="*/ 145576 h 897199"/>
                <a:gd name="connsiteX259" fmla="*/ 325373 w 12192000"/>
                <a:gd name="connsiteY259" fmla="*/ 885100 h 897199"/>
                <a:gd name="connsiteX260" fmla="*/ 245410 w 12192000"/>
                <a:gd name="connsiteY260" fmla="*/ 885100 h 897199"/>
                <a:gd name="connsiteX261" fmla="*/ 245410 w 12192000"/>
                <a:gd name="connsiteY261" fmla="*/ 145600 h 897199"/>
                <a:gd name="connsiteX262" fmla="*/ 6649 w 12192000"/>
                <a:gd name="connsiteY262" fmla="*/ 145600 h 897199"/>
                <a:gd name="connsiteX263" fmla="*/ 6649 w 12192000"/>
                <a:gd name="connsiteY263" fmla="*/ 76060 h 897199"/>
                <a:gd name="connsiteX264" fmla="*/ 564190 w 12192000"/>
                <a:gd name="connsiteY264" fmla="*/ 76060 h 897199"/>
                <a:gd name="connsiteX265" fmla="*/ 564190 w 12192000"/>
                <a:gd name="connsiteY265" fmla="*/ 145600 h 897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</a:cxnLst>
              <a:rect l="l" t="t" r="r" b="b"/>
              <a:pathLst>
                <a:path w="12192000" h="897199">
                  <a:moveTo>
                    <a:pt x="12198649" y="885124"/>
                  </a:moveTo>
                  <a:lnTo>
                    <a:pt x="12097839" y="885124"/>
                  </a:lnTo>
                  <a:lnTo>
                    <a:pt x="11805730" y="581421"/>
                  </a:lnTo>
                  <a:lnTo>
                    <a:pt x="11805730" y="885124"/>
                  </a:lnTo>
                  <a:lnTo>
                    <a:pt x="11732688" y="885124"/>
                  </a:lnTo>
                  <a:lnTo>
                    <a:pt x="11732688" y="15789"/>
                  </a:lnTo>
                  <a:lnTo>
                    <a:pt x="11805730" y="15789"/>
                  </a:lnTo>
                  <a:lnTo>
                    <a:pt x="11805730" y="536236"/>
                  </a:lnTo>
                  <a:lnTo>
                    <a:pt x="12070007" y="293982"/>
                  </a:lnTo>
                  <a:lnTo>
                    <a:pt x="12163887" y="293982"/>
                  </a:lnTo>
                  <a:lnTo>
                    <a:pt x="11875270" y="555961"/>
                  </a:lnTo>
                  <a:lnTo>
                    <a:pt x="12198649" y="885124"/>
                  </a:lnTo>
                  <a:close/>
                  <a:moveTo>
                    <a:pt x="11444120" y="342661"/>
                  </a:moveTo>
                  <a:cubicBezTo>
                    <a:pt x="11368811" y="342661"/>
                    <a:pt x="11316608" y="365822"/>
                    <a:pt x="11316608" y="441203"/>
                  </a:cubicBezTo>
                  <a:cubicBezTo>
                    <a:pt x="11316608" y="551346"/>
                    <a:pt x="11607548" y="537430"/>
                    <a:pt x="11607548" y="730989"/>
                  </a:cubicBezTo>
                  <a:cubicBezTo>
                    <a:pt x="11607548" y="856178"/>
                    <a:pt x="11490475" y="899088"/>
                    <a:pt x="11401218" y="899088"/>
                  </a:cubicBezTo>
                  <a:cubicBezTo>
                    <a:pt x="11344424" y="899088"/>
                    <a:pt x="11287622" y="892118"/>
                    <a:pt x="11235475" y="871248"/>
                  </a:cubicBezTo>
                  <a:lnTo>
                    <a:pt x="11242445" y="799384"/>
                  </a:lnTo>
                  <a:cubicBezTo>
                    <a:pt x="11286468" y="821424"/>
                    <a:pt x="11339793" y="836485"/>
                    <a:pt x="11396595" y="836485"/>
                  </a:cubicBezTo>
                  <a:cubicBezTo>
                    <a:pt x="11466136" y="836485"/>
                    <a:pt x="11527584" y="798214"/>
                    <a:pt x="11527584" y="730989"/>
                  </a:cubicBezTo>
                  <a:cubicBezTo>
                    <a:pt x="11527584" y="590731"/>
                    <a:pt x="11243590" y="612770"/>
                    <a:pt x="11243590" y="441203"/>
                  </a:cubicBezTo>
                  <a:cubicBezTo>
                    <a:pt x="11243590" y="324130"/>
                    <a:pt x="11338647" y="280106"/>
                    <a:pt x="11436004" y="280106"/>
                  </a:cubicBezTo>
                  <a:cubicBezTo>
                    <a:pt x="11467289" y="280106"/>
                    <a:pt x="11529884" y="287076"/>
                    <a:pt x="11582055" y="306761"/>
                  </a:cubicBezTo>
                  <a:lnTo>
                    <a:pt x="11575085" y="370533"/>
                  </a:lnTo>
                  <a:cubicBezTo>
                    <a:pt x="11536830" y="353116"/>
                    <a:pt x="11484682" y="342701"/>
                    <a:pt x="11444120" y="342701"/>
                  </a:cubicBezTo>
                  <a:close/>
                  <a:moveTo>
                    <a:pt x="11036115" y="38950"/>
                  </a:moveTo>
                  <a:lnTo>
                    <a:pt x="11109148" y="38950"/>
                  </a:lnTo>
                  <a:lnTo>
                    <a:pt x="11109148" y="136339"/>
                  </a:lnTo>
                  <a:lnTo>
                    <a:pt x="11036115" y="136339"/>
                  </a:lnTo>
                  <a:lnTo>
                    <a:pt x="11036115" y="38950"/>
                  </a:lnTo>
                  <a:close/>
                  <a:moveTo>
                    <a:pt x="11036115" y="885124"/>
                  </a:moveTo>
                  <a:lnTo>
                    <a:pt x="11036115" y="293982"/>
                  </a:lnTo>
                  <a:lnTo>
                    <a:pt x="11109148" y="293982"/>
                  </a:lnTo>
                  <a:lnTo>
                    <a:pt x="11109148" y="885124"/>
                  </a:lnTo>
                  <a:close/>
                  <a:moveTo>
                    <a:pt x="10570226" y="145600"/>
                  </a:moveTo>
                  <a:lnTo>
                    <a:pt x="10487892" y="145600"/>
                  </a:lnTo>
                  <a:lnTo>
                    <a:pt x="10487892" y="434217"/>
                  </a:lnTo>
                  <a:lnTo>
                    <a:pt x="10572525" y="434217"/>
                  </a:lnTo>
                  <a:cubicBezTo>
                    <a:pt x="10666405" y="434217"/>
                    <a:pt x="10774209" y="398309"/>
                    <a:pt x="10774209" y="285859"/>
                  </a:cubicBezTo>
                  <a:cubicBezTo>
                    <a:pt x="10774209" y="153724"/>
                    <a:pt x="10680321" y="145600"/>
                    <a:pt x="10570226" y="145600"/>
                  </a:cubicBezTo>
                  <a:close/>
                  <a:moveTo>
                    <a:pt x="10674529" y="472472"/>
                  </a:moveTo>
                  <a:lnTo>
                    <a:pt x="10674529" y="474795"/>
                  </a:lnTo>
                  <a:cubicBezTo>
                    <a:pt x="10739423" y="482895"/>
                    <a:pt x="10753339" y="517673"/>
                    <a:pt x="10778855" y="572176"/>
                  </a:cubicBezTo>
                  <a:lnTo>
                    <a:pt x="10916799" y="885124"/>
                  </a:lnTo>
                  <a:lnTo>
                    <a:pt x="10828671" y="885124"/>
                  </a:lnTo>
                  <a:lnTo>
                    <a:pt x="10711598" y="611561"/>
                  </a:lnTo>
                  <a:cubicBezTo>
                    <a:pt x="10665235" y="507274"/>
                    <a:pt x="10630473" y="503757"/>
                    <a:pt x="10553987" y="503757"/>
                  </a:cubicBezTo>
                  <a:lnTo>
                    <a:pt x="10487892" y="503757"/>
                  </a:lnTo>
                  <a:lnTo>
                    <a:pt x="10487892" y="885108"/>
                  </a:lnTo>
                  <a:lnTo>
                    <a:pt x="10407928" y="885108"/>
                  </a:lnTo>
                  <a:lnTo>
                    <a:pt x="10407928" y="76060"/>
                  </a:lnTo>
                  <a:lnTo>
                    <a:pt x="10616581" y="76060"/>
                  </a:lnTo>
                  <a:cubicBezTo>
                    <a:pt x="10760285" y="76060"/>
                    <a:pt x="10854188" y="137484"/>
                    <a:pt x="10854188" y="285859"/>
                  </a:cubicBezTo>
                  <a:cubicBezTo>
                    <a:pt x="10854188" y="390185"/>
                    <a:pt x="10774209" y="459710"/>
                    <a:pt x="10674529" y="472472"/>
                  </a:cubicBezTo>
                  <a:close/>
                  <a:moveTo>
                    <a:pt x="9970977" y="77229"/>
                  </a:moveTo>
                  <a:cubicBezTo>
                    <a:pt x="9955908" y="69114"/>
                    <a:pt x="9933916" y="64483"/>
                    <a:pt x="9913053" y="64483"/>
                  </a:cubicBezTo>
                  <a:cubicBezTo>
                    <a:pt x="9813350" y="64483"/>
                    <a:pt x="9823773" y="172263"/>
                    <a:pt x="9823773" y="242981"/>
                  </a:cubicBezTo>
                  <a:lnTo>
                    <a:pt x="9823773" y="293982"/>
                  </a:lnTo>
                  <a:lnTo>
                    <a:pt x="9957061" y="293982"/>
                  </a:lnTo>
                  <a:lnTo>
                    <a:pt x="9957061" y="356577"/>
                  </a:lnTo>
                  <a:lnTo>
                    <a:pt x="9823773" y="356577"/>
                  </a:lnTo>
                  <a:lnTo>
                    <a:pt x="9823773" y="885124"/>
                  </a:lnTo>
                  <a:lnTo>
                    <a:pt x="9750755" y="885124"/>
                  </a:lnTo>
                  <a:lnTo>
                    <a:pt x="9750755" y="356577"/>
                  </a:lnTo>
                  <a:lnTo>
                    <a:pt x="9631383" y="356577"/>
                  </a:lnTo>
                  <a:lnTo>
                    <a:pt x="9631383" y="293982"/>
                  </a:lnTo>
                  <a:lnTo>
                    <a:pt x="9750755" y="293982"/>
                  </a:lnTo>
                  <a:lnTo>
                    <a:pt x="9750755" y="251096"/>
                  </a:lnTo>
                  <a:cubicBezTo>
                    <a:pt x="9750755" y="127061"/>
                    <a:pt x="9755378" y="1889"/>
                    <a:pt x="9907229" y="1889"/>
                  </a:cubicBezTo>
                  <a:cubicBezTo>
                    <a:pt x="9930463" y="1889"/>
                    <a:pt x="9961708" y="5342"/>
                    <a:pt x="9975624" y="13465"/>
                  </a:cubicBezTo>
                  <a:lnTo>
                    <a:pt x="9970977" y="77229"/>
                  </a:lnTo>
                  <a:close/>
                  <a:moveTo>
                    <a:pt x="9292942" y="342661"/>
                  </a:moveTo>
                  <a:cubicBezTo>
                    <a:pt x="9165430" y="342661"/>
                    <a:pt x="9097060" y="452780"/>
                    <a:pt x="9097060" y="589545"/>
                  </a:cubicBezTo>
                  <a:cubicBezTo>
                    <a:pt x="9097060" y="726310"/>
                    <a:pt x="9165430" y="836446"/>
                    <a:pt x="9292942" y="836446"/>
                  </a:cubicBezTo>
                  <a:cubicBezTo>
                    <a:pt x="9420454" y="836446"/>
                    <a:pt x="9488825" y="726302"/>
                    <a:pt x="9488825" y="589545"/>
                  </a:cubicBezTo>
                  <a:cubicBezTo>
                    <a:pt x="9488825" y="452788"/>
                    <a:pt x="9420431" y="342661"/>
                    <a:pt x="9292942" y="342661"/>
                  </a:cubicBezTo>
                  <a:close/>
                  <a:moveTo>
                    <a:pt x="9292942" y="899048"/>
                  </a:moveTo>
                  <a:cubicBezTo>
                    <a:pt x="9101682" y="899048"/>
                    <a:pt x="9017048" y="750666"/>
                    <a:pt x="9017048" y="589545"/>
                  </a:cubicBezTo>
                  <a:cubicBezTo>
                    <a:pt x="9017048" y="428424"/>
                    <a:pt x="9101682" y="280066"/>
                    <a:pt x="9292942" y="280066"/>
                  </a:cubicBezTo>
                  <a:cubicBezTo>
                    <a:pt x="9484202" y="280066"/>
                    <a:pt x="9568813" y="428416"/>
                    <a:pt x="9568813" y="589545"/>
                  </a:cubicBezTo>
                  <a:cubicBezTo>
                    <a:pt x="9568813" y="750674"/>
                    <a:pt x="9484179" y="899040"/>
                    <a:pt x="9292942" y="899040"/>
                  </a:cubicBezTo>
                  <a:close/>
                  <a:moveTo>
                    <a:pt x="8381940" y="342661"/>
                  </a:moveTo>
                  <a:cubicBezTo>
                    <a:pt x="8274144" y="342661"/>
                    <a:pt x="8208089" y="450432"/>
                    <a:pt x="8208089" y="547813"/>
                  </a:cubicBezTo>
                  <a:lnTo>
                    <a:pt x="8532661" y="547813"/>
                  </a:lnTo>
                  <a:cubicBezTo>
                    <a:pt x="8532661" y="444656"/>
                    <a:pt x="8490929" y="342661"/>
                    <a:pt x="8381956" y="342661"/>
                  </a:cubicBezTo>
                  <a:close/>
                  <a:moveTo>
                    <a:pt x="8208089" y="610407"/>
                  </a:moveTo>
                  <a:cubicBezTo>
                    <a:pt x="8208089" y="735596"/>
                    <a:pt x="8275306" y="836446"/>
                    <a:pt x="8402826" y="836446"/>
                  </a:cubicBezTo>
                  <a:cubicBezTo>
                    <a:pt x="8456143" y="836446"/>
                    <a:pt x="8533791" y="814414"/>
                    <a:pt x="8568569" y="792382"/>
                  </a:cubicBezTo>
                  <a:lnTo>
                    <a:pt x="8568569" y="866545"/>
                  </a:lnTo>
                  <a:cubicBezTo>
                    <a:pt x="8517591" y="887415"/>
                    <a:pt x="8451496" y="899032"/>
                    <a:pt x="8397025" y="899032"/>
                  </a:cubicBezTo>
                  <a:cubicBezTo>
                    <a:pt x="8201119" y="899032"/>
                    <a:pt x="8128125" y="766889"/>
                    <a:pt x="8128125" y="589529"/>
                  </a:cubicBezTo>
                  <a:cubicBezTo>
                    <a:pt x="8128125" y="408708"/>
                    <a:pt x="8227781" y="280050"/>
                    <a:pt x="8377333" y="280050"/>
                  </a:cubicBezTo>
                  <a:cubicBezTo>
                    <a:pt x="8544230" y="280050"/>
                    <a:pt x="8612624" y="414484"/>
                    <a:pt x="8612624" y="573274"/>
                  </a:cubicBezTo>
                  <a:lnTo>
                    <a:pt x="8612624" y="610383"/>
                  </a:lnTo>
                  <a:close/>
                  <a:moveTo>
                    <a:pt x="7921843" y="342661"/>
                  </a:moveTo>
                  <a:cubicBezTo>
                    <a:pt x="7779237" y="342661"/>
                    <a:pt x="7699274" y="445810"/>
                    <a:pt x="7699274" y="589545"/>
                  </a:cubicBezTo>
                  <a:cubicBezTo>
                    <a:pt x="7699274" y="724003"/>
                    <a:pt x="7780415" y="836446"/>
                    <a:pt x="7913720" y="836446"/>
                  </a:cubicBezTo>
                  <a:cubicBezTo>
                    <a:pt x="7960075" y="836446"/>
                    <a:pt x="8002960" y="826030"/>
                    <a:pt x="8047008" y="809767"/>
                  </a:cubicBezTo>
                  <a:lnTo>
                    <a:pt x="8053978" y="878178"/>
                  </a:lnTo>
                  <a:cubicBezTo>
                    <a:pt x="8004130" y="895547"/>
                    <a:pt x="7957775" y="899048"/>
                    <a:pt x="7902127" y="899048"/>
                  </a:cubicBezTo>
                  <a:cubicBezTo>
                    <a:pt x="7712045" y="899048"/>
                    <a:pt x="7619319" y="754119"/>
                    <a:pt x="7619319" y="589545"/>
                  </a:cubicBezTo>
                  <a:cubicBezTo>
                    <a:pt x="7619319" y="407554"/>
                    <a:pt x="7736392" y="280066"/>
                    <a:pt x="7911428" y="280066"/>
                  </a:cubicBezTo>
                  <a:cubicBezTo>
                    <a:pt x="7982122" y="280066"/>
                    <a:pt x="8033148" y="296282"/>
                    <a:pt x="8054034" y="303228"/>
                  </a:cubicBezTo>
                  <a:lnTo>
                    <a:pt x="8048242" y="372768"/>
                  </a:lnTo>
                  <a:cubicBezTo>
                    <a:pt x="8008809" y="355399"/>
                    <a:pt x="7961284" y="342661"/>
                    <a:pt x="7921899" y="342661"/>
                  </a:cubicBezTo>
                  <a:close/>
                  <a:moveTo>
                    <a:pt x="7413005" y="885124"/>
                  </a:moveTo>
                  <a:lnTo>
                    <a:pt x="7413005" y="525773"/>
                  </a:lnTo>
                  <a:cubicBezTo>
                    <a:pt x="7413005" y="414500"/>
                    <a:pt x="7373596" y="342661"/>
                    <a:pt x="7272746" y="342661"/>
                  </a:cubicBezTo>
                  <a:cubicBezTo>
                    <a:pt x="7139458" y="342661"/>
                    <a:pt x="7097726" y="459726"/>
                    <a:pt x="7097726" y="558252"/>
                  </a:cubicBezTo>
                  <a:lnTo>
                    <a:pt x="7097726" y="885124"/>
                  </a:lnTo>
                  <a:lnTo>
                    <a:pt x="7024708" y="885124"/>
                  </a:lnTo>
                  <a:lnTo>
                    <a:pt x="7024708" y="433063"/>
                  </a:lnTo>
                  <a:cubicBezTo>
                    <a:pt x="7024708" y="387862"/>
                    <a:pt x="7024708" y="341507"/>
                    <a:pt x="7020062" y="293982"/>
                  </a:cubicBezTo>
                  <a:lnTo>
                    <a:pt x="7090756" y="293982"/>
                  </a:lnTo>
                  <a:lnTo>
                    <a:pt x="7090756" y="399431"/>
                  </a:lnTo>
                  <a:lnTo>
                    <a:pt x="7093103" y="399431"/>
                  </a:lnTo>
                  <a:cubicBezTo>
                    <a:pt x="7117418" y="346130"/>
                    <a:pt x="7161474" y="280058"/>
                    <a:pt x="7284363" y="280058"/>
                  </a:cubicBezTo>
                  <a:cubicBezTo>
                    <a:pt x="7430422" y="280058"/>
                    <a:pt x="7486046" y="377431"/>
                    <a:pt x="7486046" y="507250"/>
                  </a:cubicBezTo>
                  <a:lnTo>
                    <a:pt x="7486046" y="885116"/>
                  </a:lnTo>
                  <a:close/>
                  <a:moveTo>
                    <a:pt x="6660783" y="342661"/>
                  </a:moveTo>
                  <a:cubicBezTo>
                    <a:pt x="6552979" y="342661"/>
                    <a:pt x="6486932" y="450432"/>
                    <a:pt x="6486932" y="547813"/>
                  </a:cubicBezTo>
                  <a:lnTo>
                    <a:pt x="6811464" y="547813"/>
                  </a:lnTo>
                  <a:cubicBezTo>
                    <a:pt x="6811464" y="444656"/>
                    <a:pt x="6769732" y="342661"/>
                    <a:pt x="6660807" y="342661"/>
                  </a:cubicBezTo>
                  <a:close/>
                  <a:moveTo>
                    <a:pt x="6486932" y="610407"/>
                  </a:moveTo>
                  <a:cubicBezTo>
                    <a:pt x="6486932" y="735596"/>
                    <a:pt x="6554157" y="836446"/>
                    <a:pt x="6681669" y="836446"/>
                  </a:cubicBezTo>
                  <a:cubicBezTo>
                    <a:pt x="6734970" y="836446"/>
                    <a:pt x="6812634" y="814414"/>
                    <a:pt x="6847412" y="792382"/>
                  </a:cubicBezTo>
                  <a:lnTo>
                    <a:pt x="6847412" y="866545"/>
                  </a:lnTo>
                  <a:cubicBezTo>
                    <a:pt x="6796419" y="887415"/>
                    <a:pt x="6730347" y="899032"/>
                    <a:pt x="6675869" y="899032"/>
                  </a:cubicBezTo>
                  <a:cubicBezTo>
                    <a:pt x="6479970" y="899032"/>
                    <a:pt x="6406969" y="766889"/>
                    <a:pt x="6406969" y="589529"/>
                  </a:cubicBezTo>
                  <a:cubicBezTo>
                    <a:pt x="6406969" y="408708"/>
                    <a:pt x="6506624" y="280050"/>
                    <a:pt x="6656128" y="280050"/>
                  </a:cubicBezTo>
                  <a:cubicBezTo>
                    <a:pt x="6823041" y="280050"/>
                    <a:pt x="6891436" y="414484"/>
                    <a:pt x="6891436" y="573274"/>
                  </a:cubicBezTo>
                  <a:lnTo>
                    <a:pt x="6891436" y="610383"/>
                  </a:lnTo>
                  <a:close/>
                  <a:moveTo>
                    <a:pt x="6199429" y="38950"/>
                  </a:moveTo>
                  <a:lnTo>
                    <a:pt x="6272494" y="38950"/>
                  </a:lnTo>
                  <a:lnTo>
                    <a:pt x="6272494" y="136339"/>
                  </a:lnTo>
                  <a:lnTo>
                    <a:pt x="6199429" y="136339"/>
                  </a:lnTo>
                  <a:lnTo>
                    <a:pt x="6199429" y="38950"/>
                  </a:lnTo>
                  <a:close/>
                  <a:moveTo>
                    <a:pt x="6199429" y="885124"/>
                  </a:moveTo>
                  <a:lnTo>
                    <a:pt x="6199429" y="293982"/>
                  </a:lnTo>
                  <a:lnTo>
                    <a:pt x="6272494" y="293982"/>
                  </a:lnTo>
                  <a:lnTo>
                    <a:pt x="6272494" y="885124"/>
                  </a:lnTo>
                  <a:close/>
                  <a:moveTo>
                    <a:pt x="5949116" y="342661"/>
                  </a:moveTo>
                  <a:cubicBezTo>
                    <a:pt x="5806510" y="342661"/>
                    <a:pt x="5726570" y="445810"/>
                    <a:pt x="5726570" y="589545"/>
                  </a:cubicBezTo>
                  <a:cubicBezTo>
                    <a:pt x="5726570" y="724003"/>
                    <a:pt x="5807687" y="836446"/>
                    <a:pt x="5940992" y="836446"/>
                  </a:cubicBezTo>
                  <a:cubicBezTo>
                    <a:pt x="5987347" y="836446"/>
                    <a:pt x="6030233" y="826030"/>
                    <a:pt x="6074280" y="809767"/>
                  </a:cubicBezTo>
                  <a:lnTo>
                    <a:pt x="6081250" y="878178"/>
                  </a:lnTo>
                  <a:cubicBezTo>
                    <a:pt x="6031402" y="895547"/>
                    <a:pt x="5985048" y="899040"/>
                    <a:pt x="5929399" y="899040"/>
                  </a:cubicBezTo>
                  <a:cubicBezTo>
                    <a:pt x="5739317" y="899040"/>
                    <a:pt x="5646591" y="754111"/>
                    <a:pt x="5646591" y="589537"/>
                  </a:cubicBezTo>
                  <a:cubicBezTo>
                    <a:pt x="5646591" y="407546"/>
                    <a:pt x="5763688" y="280058"/>
                    <a:pt x="5938701" y="280058"/>
                  </a:cubicBezTo>
                  <a:cubicBezTo>
                    <a:pt x="6009419" y="280058"/>
                    <a:pt x="6060420" y="296274"/>
                    <a:pt x="6081306" y="303220"/>
                  </a:cubicBezTo>
                  <a:lnTo>
                    <a:pt x="6075514" y="372760"/>
                  </a:lnTo>
                  <a:cubicBezTo>
                    <a:pt x="6036081" y="355391"/>
                    <a:pt x="5988581" y="342653"/>
                    <a:pt x="5949172" y="342653"/>
                  </a:cubicBezTo>
                  <a:close/>
                  <a:moveTo>
                    <a:pt x="5347551" y="131708"/>
                  </a:moveTo>
                  <a:cubicBezTo>
                    <a:pt x="5264087" y="131708"/>
                    <a:pt x="5172555" y="166470"/>
                    <a:pt x="5172555" y="270789"/>
                  </a:cubicBezTo>
                  <a:cubicBezTo>
                    <a:pt x="5172555" y="433063"/>
                    <a:pt x="5543434" y="434225"/>
                    <a:pt x="5543434" y="670678"/>
                  </a:cubicBezTo>
                  <a:cubicBezTo>
                    <a:pt x="5543442" y="834146"/>
                    <a:pt x="5403192" y="899040"/>
                    <a:pt x="5278003" y="899040"/>
                  </a:cubicBezTo>
                  <a:cubicBezTo>
                    <a:pt x="5199193" y="899040"/>
                    <a:pt x="5137800" y="882792"/>
                    <a:pt x="5094890" y="864254"/>
                  </a:cubicBezTo>
                  <a:lnTo>
                    <a:pt x="5103006" y="781943"/>
                  </a:lnTo>
                  <a:cubicBezTo>
                    <a:pt x="5150515" y="812082"/>
                    <a:pt x="5206163" y="829467"/>
                    <a:pt x="5281504" y="829467"/>
                  </a:cubicBezTo>
                  <a:cubicBezTo>
                    <a:pt x="5381176" y="829467"/>
                    <a:pt x="5463463" y="778474"/>
                    <a:pt x="5463463" y="663700"/>
                  </a:cubicBezTo>
                  <a:cubicBezTo>
                    <a:pt x="5463463" y="504927"/>
                    <a:pt x="5092567" y="485210"/>
                    <a:pt x="5092567" y="273104"/>
                  </a:cubicBezTo>
                  <a:cubicBezTo>
                    <a:pt x="5092567" y="143269"/>
                    <a:pt x="5206163" y="62136"/>
                    <a:pt x="5348721" y="62136"/>
                  </a:cubicBezTo>
                  <a:cubicBezTo>
                    <a:pt x="5388146" y="62136"/>
                    <a:pt x="5451870" y="67928"/>
                    <a:pt x="5507494" y="88798"/>
                  </a:cubicBezTo>
                  <a:lnTo>
                    <a:pt x="5494756" y="161831"/>
                  </a:lnTo>
                  <a:cubicBezTo>
                    <a:pt x="5458824" y="142099"/>
                    <a:pt x="5402046" y="131700"/>
                    <a:pt x="5347551" y="131700"/>
                  </a:cubicBezTo>
                  <a:close/>
                  <a:moveTo>
                    <a:pt x="4231388" y="482895"/>
                  </a:moveTo>
                  <a:cubicBezTo>
                    <a:pt x="4154901" y="513027"/>
                    <a:pt x="4079561" y="580252"/>
                    <a:pt x="4079561" y="669565"/>
                  </a:cubicBezTo>
                  <a:cubicBezTo>
                    <a:pt x="4079561" y="779684"/>
                    <a:pt x="4169963" y="836477"/>
                    <a:pt x="4267320" y="836477"/>
                  </a:cubicBezTo>
                  <a:cubicBezTo>
                    <a:pt x="4340337" y="836477"/>
                    <a:pt x="4420341" y="799376"/>
                    <a:pt x="4466680" y="742574"/>
                  </a:cubicBezTo>
                  <a:lnTo>
                    <a:pt x="4231388" y="482927"/>
                  </a:lnTo>
                  <a:close/>
                  <a:moveTo>
                    <a:pt x="4413379" y="241803"/>
                  </a:moveTo>
                  <a:cubicBezTo>
                    <a:pt x="4413379" y="165293"/>
                    <a:pt x="4367024" y="124738"/>
                    <a:pt x="4298605" y="124738"/>
                  </a:cubicBezTo>
                  <a:cubicBezTo>
                    <a:pt x="4230186" y="124738"/>
                    <a:pt x="4165316" y="164147"/>
                    <a:pt x="4165316" y="242981"/>
                  </a:cubicBezTo>
                  <a:cubicBezTo>
                    <a:pt x="4165316" y="306721"/>
                    <a:pt x="4212873" y="358876"/>
                    <a:pt x="4256881" y="407554"/>
                  </a:cubicBezTo>
                  <a:cubicBezTo>
                    <a:pt x="4327591" y="373906"/>
                    <a:pt x="4413379" y="336836"/>
                    <a:pt x="4413379" y="241803"/>
                  </a:cubicBezTo>
                  <a:close/>
                  <a:moveTo>
                    <a:pt x="4698518" y="882800"/>
                  </a:moveTo>
                  <a:lnTo>
                    <a:pt x="4596539" y="882800"/>
                  </a:lnTo>
                  <a:lnTo>
                    <a:pt x="4510751" y="792398"/>
                  </a:lnTo>
                  <a:cubicBezTo>
                    <a:pt x="4444664" y="866561"/>
                    <a:pt x="4360078" y="899048"/>
                    <a:pt x="4264996" y="899048"/>
                  </a:cubicBezTo>
                  <a:cubicBezTo>
                    <a:pt x="4128239" y="899048"/>
                    <a:pt x="3999573" y="829475"/>
                    <a:pt x="3999573" y="673002"/>
                  </a:cubicBezTo>
                  <a:cubicBezTo>
                    <a:pt x="3999573" y="548982"/>
                    <a:pt x="4083014" y="479418"/>
                    <a:pt x="4190833" y="437710"/>
                  </a:cubicBezTo>
                  <a:cubicBezTo>
                    <a:pt x="4140977" y="380892"/>
                    <a:pt x="4085353" y="319467"/>
                    <a:pt x="4085353" y="238334"/>
                  </a:cubicBezTo>
                  <a:cubicBezTo>
                    <a:pt x="4085353" y="122415"/>
                    <a:pt x="4196626" y="62144"/>
                    <a:pt x="4303268" y="62144"/>
                  </a:cubicBezTo>
                  <a:cubicBezTo>
                    <a:pt x="4399455" y="62144"/>
                    <a:pt x="4493334" y="115469"/>
                    <a:pt x="4493334" y="229065"/>
                  </a:cubicBezTo>
                  <a:cubicBezTo>
                    <a:pt x="4493334" y="355399"/>
                    <a:pt x="4395978" y="400608"/>
                    <a:pt x="4298597" y="449286"/>
                  </a:cubicBezTo>
                  <a:lnTo>
                    <a:pt x="4511897" y="686902"/>
                  </a:lnTo>
                  <a:cubicBezTo>
                    <a:pt x="4562874" y="613900"/>
                    <a:pt x="4581437" y="528120"/>
                    <a:pt x="4581437" y="441163"/>
                  </a:cubicBezTo>
                  <a:lnTo>
                    <a:pt x="4650986" y="441163"/>
                  </a:lnTo>
                  <a:cubicBezTo>
                    <a:pt x="4650986" y="545489"/>
                    <a:pt x="4620846" y="652139"/>
                    <a:pt x="4560575" y="733249"/>
                  </a:cubicBezTo>
                  <a:lnTo>
                    <a:pt x="4698510" y="882800"/>
                  </a:lnTo>
                  <a:close/>
                  <a:moveTo>
                    <a:pt x="3535960" y="836446"/>
                  </a:moveTo>
                  <a:cubicBezTo>
                    <a:pt x="3563776" y="836446"/>
                    <a:pt x="3582339" y="830653"/>
                    <a:pt x="3603201" y="822529"/>
                  </a:cubicBezTo>
                  <a:lnTo>
                    <a:pt x="3607824" y="882800"/>
                  </a:lnTo>
                  <a:cubicBezTo>
                    <a:pt x="3590455" y="889754"/>
                    <a:pt x="3554523" y="899048"/>
                    <a:pt x="3518591" y="899048"/>
                  </a:cubicBezTo>
                  <a:cubicBezTo>
                    <a:pt x="3388804" y="899048"/>
                    <a:pt x="3384109" y="809767"/>
                    <a:pt x="3384109" y="701963"/>
                  </a:cubicBezTo>
                  <a:lnTo>
                    <a:pt x="3384109" y="356577"/>
                  </a:lnTo>
                  <a:lnTo>
                    <a:pt x="3268213" y="356577"/>
                  </a:lnTo>
                  <a:lnTo>
                    <a:pt x="3268213" y="293982"/>
                  </a:lnTo>
                  <a:lnTo>
                    <a:pt x="3384109" y="293982"/>
                  </a:lnTo>
                  <a:lnTo>
                    <a:pt x="3384109" y="151376"/>
                  </a:lnTo>
                  <a:lnTo>
                    <a:pt x="3457150" y="125884"/>
                  </a:lnTo>
                  <a:lnTo>
                    <a:pt x="3457150" y="293958"/>
                  </a:lnTo>
                  <a:lnTo>
                    <a:pt x="3591584" y="293958"/>
                  </a:lnTo>
                  <a:lnTo>
                    <a:pt x="3591584" y="356553"/>
                  </a:lnTo>
                  <a:lnTo>
                    <a:pt x="3457150" y="356553"/>
                  </a:lnTo>
                  <a:lnTo>
                    <a:pt x="3457150" y="739049"/>
                  </a:lnTo>
                  <a:cubicBezTo>
                    <a:pt x="3457150" y="792374"/>
                    <a:pt x="3476859" y="836421"/>
                    <a:pt x="3535960" y="836421"/>
                  </a:cubicBezTo>
                  <a:close/>
                  <a:moveTo>
                    <a:pt x="3176673" y="356553"/>
                  </a:moveTo>
                  <a:cubicBezTo>
                    <a:pt x="3060778" y="356553"/>
                    <a:pt x="3029469" y="486340"/>
                    <a:pt x="3029469" y="593014"/>
                  </a:cubicBezTo>
                  <a:lnTo>
                    <a:pt x="3029469" y="885100"/>
                  </a:lnTo>
                  <a:lnTo>
                    <a:pt x="2956451" y="885100"/>
                  </a:lnTo>
                  <a:lnTo>
                    <a:pt x="2956451" y="426117"/>
                  </a:lnTo>
                  <a:cubicBezTo>
                    <a:pt x="2956451" y="361223"/>
                    <a:pt x="2956451" y="336836"/>
                    <a:pt x="2951789" y="293982"/>
                  </a:cubicBezTo>
                  <a:lnTo>
                    <a:pt x="3024822" y="293982"/>
                  </a:lnTo>
                  <a:lnTo>
                    <a:pt x="3024822" y="407554"/>
                  </a:lnTo>
                  <a:lnTo>
                    <a:pt x="3027169" y="407554"/>
                  </a:lnTo>
                  <a:cubicBezTo>
                    <a:pt x="3053808" y="341507"/>
                    <a:pt x="3103656" y="280066"/>
                    <a:pt x="3178997" y="280066"/>
                  </a:cubicBezTo>
                  <a:cubicBezTo>
                    <a:pt x="3196366" y="280066"/>
                    <a:pt x="3217236" y="283535"/>
                    <a:pt x="3229974" y="287036"/>
                  </a:cubicBezTo>
                  <a:lnTo>
                    <a:pt x="3229974" y="363523"/>
                  </a:lnTo>
                  <a:cubicBezTo>
                    <a:pt x="3214929" y="358876"/>
                    <a:pt x="3195220" y="356577"/>
                    <a:pt x="3176673" y="356577"/>
                  </a:cubicBezTo>
                  <a:close/>
                  <a:moveTo>
                    <a:pt x="2483569" y="152546"/>
                  </a:moveTo>
                  <a:lnTo>
                    <a:pt x="2307402" y="598790"/>
                  </a:lnTo>
                  <a:lnTo>
                    <a:pt x="2658589" y="598790"/>
                  </a:lnTo>
                  <a:lnTo>
                    <a:pt x="2483569" y="152546"/>
                  </a:lnTo>
                  <a:close/>
                  <a:moveTo>
                    <a:pt x="2772185" y="885100"/>
                  </a:moveTo>
                  <a:lnTo>
                    <a:pt x="2685252" y="668355"/>
                  </a:lnTo>
                  <a:lnTo>
                    <a:pt x="2277247" y="668355"/>
                  </a:lnTo>
                  <a:lnTo>
                    <a:pt x="2190297" y="885100"/>
                  </a:lnTo>
                  <a:lnTo>
                    <a:pt x="2112665" y="885100"/>
                  </a:lnTo>
                  <a:lnTo>
                    <a:pt x="2444168" y="76036"/>
                  </a:lnTo>
                  <a:lnTo>
                    <a:pt x="2534570" y="76036"/>
                  </a:lnTo>
                  <a:lnTo>
                    <a:pt x="2855650" y="885100"/>
                  </a:lnTo>
                  <a:close/>
                  <a:moveTo>
                    <a:pt x="1508762" y="342637"/>
                  </a:moveTo>
                  <a:cubicBezTo>
                    <a:pt x="1400950" y="342637"/>
                    <a:pt x="1334911" y="450408"/>
                    <a:pt x="1334911" y="547789"/>
                  </a:cubicBezTo>
                  <a:lnTo>
                    <a:pt x="1659451" y="547789"/>
                  </a:lnTo>
                  <a:cubicBezTo>
                    <a:pt x="1659451" y="444632"/>
                    <a:pt x="1617727" y="342637"/>
                    <a:pt x="1508778" y="342637"/>
                  </a:cubicBezTo>
                  <a:close/>
                  <a:moveTo>
                    <a:pt x="1334911" y="610383"/>
                  </a:moveTo>
                  <a:cubicBezTo>
                    <a:pt x="1334911" y="735572"/>
                    <a:pt x="1402128" y="836421"/>
                    <a:pt x="1529640" y="836421"/>
                  </a:cubicBezTo>
                  <a:cubicBezTo>
                    <a:pt x="1582948" y="836421"/>
                    <a:pt x="1660613" y="814390"/>
                    <a:pt x="1695391" y="792358"/>
                  </a:cubicBezTo>
                  <a:lnTo>
                    <a:pt x="1695391" y="866521"/>
                  </a:lnTo>
                  <a:cubicBezTo>
                    <a:pt x="1644381" y="887391"/>
                    <a:pt x="1578318" y="899008"/>
                    <a:pt x="1523847" y="899008"/>
                  </a:cubicBezTo>
                  <a:cubicBezTo>
                    <a:pt x="1327956" y="899008"/>
                    <a:pt x="1254915" y="766865"/>
                    <a:pt x="1254915" y="589505"/>
                  </a:cubicBezTo>
                  <a:cubicBezTo>
                    <a:pt x="1254915" y="408684"/>
                    <a:pt x="1354611" y="280026"/>
                    <a:pt x="1504147" y="280026"/>
                  </a:cubicBezTo>
                  <a:cubicBezTo>
                    <a:pt x="1671060" y="280026"/>
                    <a:pt x="1739447" y="414460"/>
                    <a:pt x="1739447" y="573249"/>
                  </a:cubicBezTo>
                  <a:lnTo>
                    <a:pt x="1739447" y="610359"/>
                  </a:lnTo>
                  <a:close/>
                  <a:moveTo>
                    <a:pt x="1048633" y="885100"/>
                  </a:moveTo>
                  <a:lnTo>
                    <a:pt x="1048633" y="532743"/>
                  </a:lnTo>
                  <a:cubicBezTo>
                    <a:pt x="1048633" y="430740"/>
                    <a:pt x="1028933" y="342661"/>
                    <a:pt x="908375" y="342661"/>
                  </a:cubicBezTo>
                  <a:cubicBezTo>
                    <a:pt x="778587" y="342661"/>
                    <a:pt x="733346" y="465526"/>
                    <a:pt x="733346" y="568675"/>
                  </a:cubicBezTo>
                  <a:lnTo>
                    <a:pt x="733346" y="885132"/>
                  </a:lnTo>
                  <a:lnTo>
                    <a:pt x="660393" y="885132"/>
                  </a:lnTo>
                  <a:lnTo>
                    <a:pt x="660393" y="15789"/>
                  </a:lnTo>
                  <a:lnTo>
                    <a:pt x="733402" y="15789"/>
                  </a:lnTo>
                  <a:lnTo>
                    <a:pt x="733402" y="393638"/>
                  </a:lnTo>
                  <a:lnTo>
                    <a:pt x="735734" y="393638"/>
                  </a:lnTo>
                  <a:cubicBezTo>
                    <a:pt x="767043" y="328745"/>
                    <a:pt x="833098" y="280066"/>
                    <a:pt x="920039" y="280066"/>
                  </a:cubicBezTo>
                  <a:cubicBezTo>
                    <a:pt x="1078837" y="280066"/>
                    <a:pt x="1121731" y="385539"/>
                    <a:pt x="1121731" y="531573"/>
                  </a:cubicBezTo>
                  <a:lnTo>
                    <a:pt x="1121731" y="885124"/>
                  </a:lnTo>
                  <a:close/>
                  <a:moveTo>
                    <a:pt x="325373" y="145576"/>
                  </a:moveTo>
                  <a:lnTo>
                    <a:pt x="325373" y="885100"/>
                  </a:lnTo>
                  <a:lnTo>
                    <a:pt x="245410" y="885100"/>
                  </a:lnTo>
                  <a:lnTo>
                    <a:pt x="245410" y="145600"/>
                  </a:lnTo>
                  <a:lnTo>
                    <a:pt x="6649" y="145600"/>
                  </a:lnTo>
                  <a:lnTo>
                    <a:pt x="6649" y="76060"/>
                  </a:lnTo>
                  <a:lnTo>
                    <a:pt x="564190" y="76060"/>
                  </a:lnTo>
                  <a:lnTo>
                    <a:pt x="564190" y="145600"/>
                  </a:lnTo>
                  <a:close/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  <p:sp>
          <p:nvSpPr>
            <p:cNvPr id="7" name="Forme libre : forme 24">
              <a:extLst>
                <a:ext uri="{FF2B5EF4-FFF2-40B4-BE49-F238E27FC236}">
                  <a16:creationId xmlns:a16="http://schemas.microsoft.com/office/drawing/2014/main" id="{97546D95-3040-429A-8252-7B1A28ACC9A3}"/>
                </a:ext>
              </a:extLst>
            </p:cNvPr>
            <p:cNvSpPr/>
            <p:nvPr/>
          </p:nvSpPr>
          <p:spPr>
            <a:xfrm>
              <a:off x="-786557" y="8253511"/>
              <a:ext cx="12106540" cy="2183968"/>
            </a:xfrm>
            <a:custGeom>
              <a:avLst/>
              <a:gdLst>
                <a:gd name="connsiteX0" fmla="*/ 1817527 w 12106540"/>
                <a:gd name="connsiteY0" fmla="*/ 17639 h 2183968"/>
                <a:gd name="connsiteX1" fmla="*/ 2709919 w 12106540"/>
                <a:gd name="connsiteY1" fmla="*/ 219996 h 2183968"/>
                <a:gd name="connsiteX2" fmla="*/ 2399495 w 12106540"/>
                <a:gd name="connsiteY2" fmla="*/ 553709 h 2183968"/>
                <a:gd name="connsiteX3" fmla="*/ 1554275 w 12106540"/>
                <a:gd name="connsiteY3" fmla="*/ 421102 h 2183968"/>
                <a:gd name="connsiteX4" fmla="*/ 1093835 w 12106540"/>
                <a:gd name="connsiteY4" fmla="*/ 615663 h 2183968"/>
                <a:gd name="connsiteX5" fmla="*/ 2590034 w 12106540"/>
                <a:gd name="connsiteY5" fmla="*/ 1477163 h 2183968"/>
                <a:gd name="connsiteX6" fmla="*/ 1357920 w 12106540"/>
                <a:gd name="connsiteY6" fmla="*/ 2178888 h 2183968"/>
                <a:gd name="connsiteX7" fmla="*/ 6649 w 12106540"/>
                <a:gd name="connsiteY7" fmla="*/ 1870266 h 2183968"/>
                <a:gd name="connsiteX8" fmla="*/ 177127 w 12106540"/>
                <a:gd name="connsiteY8" fmla="*/ 1601366 h 2183968"/>
                <a:gd name="connsiteX9" fmla="*/ 315383 w 12106540"/>
                <a:gd name="connsiteY9" fmla="*/ 1540622 h 2183968"/>
                <a:gd name="connsiteX10" fmla="*/ 1266003 w 12106540"/>
                <a:gd name="connsiteY10" fmla="*/ 1757896 h 2183968"/>
                <a:gd name="connsiteX11" fmla="*/ 1878047 w 12106540"/>
                <a:gd name="connsiteY11" fmla="*/ 1547704 h 2183968"/>
                <a:gd name="connsiteX12" fmla="*/ 435781 w 12106540"/>
                <a:gd name="connsiteY12" fmla="*/ 659750 h 2183968"/>
                <a:gd name="connsiteX13" fmla="*/ 1817559 w 12106540"/>
                <a:gd name="connsiteY13" fmla="*/ 17639 h 2183968"/>
                <a:gd name="connsiteX14" fmla="*/ 5541880 w 12106540"/>
                <a:gd name="connsiteY14" fmla="*/ 339584 h 2183968"/>
                <a:gd name="connsiteX15" fmla="*/ 5124069 w 12106540"/>
                <a:gd name="connsiteY15" fmla="*/ 641084 h 2183968"/>
                <a:gd name="connsiteX16" fmla="*/ 4293630 w 12106540"/>
                <a:gd name="connsiteY16" fmla="*/ 471959 h 2183968"/>
                <a:gd name="connsiteX17" fmla="*/ 3500028 w 12106540"/>
                <a:gd name="connsiteY17" fmla="*/ 1112949 h 2183968"/>
                <a:gd name="connsiteX18" fmla="*/ 4294295 w 12106540"/>
                <a:gd name="connsiteY18" fmla="*/ 1709266 h 2183968"/>
                <a:gd name="connsiteX19" fmla="*/ 6285970 w 12106540"/>
                <a:gd name="connsiteY19" fmla="*/ 463467 h 2183968"/>
                <a:gd name="connsiteX20" fmla="*/ 7656116 w 12106540"/>
                <a:gd name="connsiteY20" fmla="*/ 1889 h 2183968"/>
                <a:gd name="connsiteX21" fmla="*/ 9088663 w 12106540"/>
                <a:gd name="connsiteY21" fmla="*/ 1112925 h 2183968"/>
                <a:gd name="connsiteX22" fmla="*/ 7660522 w 12106540"/>
                <a:gd name="connsiteY22" fmla="*/ 2185858 h 2183968"/>
                <a:gd name="connsiteX23" fmla="*/ 6096064 w 12106540"/>
                <a:gd name="connsiteY23" fmla="*/ 1561236 h 2183968"/>
                <a:gd name="connsiteX24" fmla="*/ 6461199 w 12106540"/>
                <a:gd name="connsiteY24" fmla="*/ 1232329 h 2183968"/>
                <a:gd name="connsiteX25" fmla="*/ 7621963 w 12106540"/>
                <a:gd name="connsiteY25" fmla="*/ 1709266 h 2183968"/>
                <a:gd name="connsiteX26" fmla="*/ 8449349 w 12106540"/>
                <a:gd name="connsiteY26" fmla="*/ 1112949 h 2183968"/>
                <a:gd name="connsiteX27" fmla="*/ 7656436 w 12106540"/>
                <a:gd name="connsiteY27" fmla="*/ 471959 h 2183968"/>
                <a:gd name="connsiteX28" fmla="*/ 4297451 w 12106540"/>
                <a:gd name="connsiteY28" fmla="*/ 2178872 h 2183968"/>
                <a:gd name="connsiteX29" fmla="*/ 2858141 w 12106540"/>
                <a:gd name="connsiteY29" fmla="*/ 1209152 h 2183968"/>
                <a:gd name="connsiteX30" fmla="*/ 2858141 w 12106540"/>
                <a:gd name="connsiteY30" fmla="*/ 1027145 h 2183968"/>
                <a:gd name="connsiteX31" fmla="*/ 4317048 w 12106540"/>
                <a:gd name="connsiteY31" fmla="*/ 1913 h 2183968"/>
                <a:gd name="connsiteX32" fmla="*/ 5541912 w 12106540"/>
                <a:gd name="connsiteY32" fmla="*/ 339584 h 2183968"/>
                <a:gd name="connsiteX33" fmla="*/ 11334842 w 12106540"/>
                <a:gd name="connsiteY33" fmla="*/ 2127766 h 2183968"/>
                <a:gd name="connsiteX34" fmla="*/ 11045520 w 12106540"/>
                <a:gd name="connsiteY34" fmla="*/ 1920675 h 2183968"/>
                <a:gd name="connsiteX35" fmla="*/ 10375930 w 12106540"/>
                <a:gd name="connsiteY35" fmla="*/ 1108086 h 2183968"/>
                <a:gd name="connsiteX36" fmla="*/ 11480516 w 12106540"/>
                <a:gd name="connsiteY36" fmla="*/ 670702 h 2183968"/>
                <a:gd name="connsiteX37" fmla="*/ 10929641 w 12106540"/>
                <a:gd name="connsiteY37" fmla="*/ 419059 h 2183968"/>
                <a:gd name="connsiteX38" fmla="*/ 10098626 w 12106540"/>
                <a:gd name="connsiteY38" fmla="*/ 1123011 h 2183968"/>
                <a:gd name="connsiteX39" fmla="*/ 9779148 w 12106540"/>
                <a:gd name="connsiteY39" fmla="*/ 2142018 h 2183968"/>
                <a:gd name="connsiteX40" fmla="*/ 9150385 w 12106540"/>
                <a:gd name="connsiteY40" fmla="*/ 2142018 h 2183968"/>
                <a:gd name="connsiteX41" fmla="*/ 9474348 w 12106540"/>
                <a:gd name="connsiteY41" fmla="*/ 1112380 h 2183968"/>
                <a:gd name="connsiteX42" fmla="*/ 10977422 w 12106540"/>
                <a:gd name="connsiteY42" fmla="*/ 1913 h 2183968"/>
                <a:gd name="connsiteX43" fmla="*/ 12113190 w 12106540"/>
                <a:gd name="connsiteY43" fmla="*/ 602988 h 2183968"/>
                <a:gd name="connsiteX44" fmla="*/ 11137950 w 12106540"/>
                <a:gd name="connsiteY44" fmla="*/ 1304105 h 2183968"/>
                <a:gd name="connsiteX45" fmla="*/ 11974357 w 12106540"/>
                <a:gd name="connsiteY45" fmla="*/ 2142018 h 2183968"/>
                <a:gd name="connsiteX46" fmla="*/ 11447725 w 12106540"/>
                <a:gd name="connsiteY46" fmla="*/ 2142018 h 2183968"/>
                <a:gd name="connsiteX47" fmla="*/ 11334842 w 12106540"/>
                <a:gd name="connsiteY47" fmla="*/ 2127774 h 2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2106540" h="2183968">
                  <a:moveTo>
                    <a:pt x="1817527" y="17639"/>
                  </a:moveTo>
                  <a:cubicBezTo>
                    <a:pt x="2181084" y="56095"/>
                    <a:pt x="2662459" y="205110"/>
                    <a:pt x="2709919" y="219996"/>
                  </a:cubicBezTo>
                  <a:cubicBezTo>
                    <a:pt x="2630797" y="359493"/>
                    <a:pt x="2565463" y="553709"/>
                    <a:pt x="2399495" y="553709"/>
                  </a:cubicBezTo>
                  <a:cubicBezTo>
                    <a:pt x="2276846" y="553709"/>
                    <a:pt x="1935209" y="421102"/>
                    <a:pt x="1554275" y="421102"/>
                  </a:cubicBezTo>
                  <a:cubicBezTo>
                    <a:pt x="1397593" y="421102"/>
                    <a:pt x="1093835" y="445185"/>
                    <a:pt x="1093835" y="615663"/>
                  </a:cubicBezTo>
                  <a:cubicBezTo>
                    <a:pt x="1093153" y="909687"/>
                    <a:pt x="2652981" y="818476"/>
                    <a:pt x="2590034" y="1477163"/>
                  </a:cubicBezTo>
                  <a:cubicBezTo>
                    <a:pt x="2552701" y="1872982"/>
                    <a:pt x="2043541" y="2178888"/>
                    <a:pt x="1357920" y="2178888"/>
                  </a:cubicBezTo>
                  <a:cubicBezTo>
                    <a:pt x="782273" y="2178888"/>
                    <a:pt x="216808" y="1980601"/>
                    <a:pt x="6649" y="1870266"/>
                  </a:cubicBezTo>
                  <a:cubicBezTo>
                    <a:pt x="66680" y="1775153"/>
                    <a:pt x="88832" y="1742081"/>
                    <a:pt x="177127" y="1601366"/>
                  </a:cubicBezTo>
                  <a:cubicBezTo>
                    <a:pt x="203237" y="1558905"/>
                    <a:pt x="252748" y="1534069"/>
                    <a:pt x="315383" y="1540622"/>
                  </a:cubicBezTo>
                  <a:cubicBezTo>
                    <a:pt x="402549" y="1549435"/>
                    <a:pt x="885373" y="1747497"/>
                    <a:pt x="1266003" y="1757896"/>
                  </a:cubicBezTo>
                  <a:cubicBezTo>
                    <a:pt x="1501703" y="1764601"/>
                    <a:pt x="1853403" y="1759178"/>
                    <a:pt x="1878047" y="1547704"/>
                  </a:cubicBezTo>
                  <a:cubicBezTo>
                    <a:pt x="1915805" y="1221377"/>
                    <a:pt x="435781" y="1302430"/>
                    <a:pt x="435781" y="659750"/>
                  </a:cubicBezTo>
                  <a:cubicBezTo>
                    <a:pt x="435781" y="328296"/>
                    <a:pt x="862533" y="-83651"/>
                    <a:pt x="1817559" y="17639"/>
                  </a:cubicBezTo>
                  <a:close/>
                  <a:moveTo>
                    <a:pt x="5541880" y="339584"/>
                  </a:moveTo>
                  <a:cubicBezTo>
                    <a:pt x="5376842" y="528144"/>
                    <a:pt x="5312413" y="641084"/>
                    <a:pt x="5124069" y="641084"/>
                  </a:cubicBezTo>
                  <a:cubicBezTo>
                    <a:pt x="4930870" y="641084"/>
                    <a:pt x="4776775" y="471959"/>
                    <a:pt x="4293630" y="471959"/>
                  </a:cubicBezTo>
                  <a:cubicBezTo>
                    <a:pt x="3804003" y="471959"/>
                    <a:pt x="3500028" y="757972"/>
                    <a:pt x="3500028" y="1112949"/>
                  </a:cubicBezTo>
                  <a:cubicBezTo>
                    <a:pt x="3500028" y="1600525"/>
                    <a:pt x="4056904" y="1709266"/>
                    <a:pt x="4294295" y="1709266"/>
                  </a:cubicBezTo>
                  <a:cubicBezTo>
                    <a:pt x="5033762" y="1709266"/>
                    <a:pt x="5737923" y="837335"/>
                    <a:pt x="6285970" y="463467"/>
                  </a:cubicBezTo>
                  <a:cubicBezTo>
                    <a:pt x="6654975" y="201753"/>
                    <a:pt x="7039105" y="1889"/>
                    <a:pt x="7656116" y="1889"/>
                  </a:cubicBezTo>
                  <a:cubicBezTo>
                    <a:pt x="8550110" y="1889"/>
                    <a:pt x="9088663" y="511841"/>
                    <a:pt x="9088663" y="1112925"/>
                  </a:cubicBezTo>
                  <a:cubicBezTo>
                    <a:pt x="9088663" y="1697336"/>
                    <a:pt x="8519922" y="2185858"/>
                    <a:pt x="7660522" y="2185858"/>
                  </a:cubicBezTo>
                  <a:cubicBezTo>
                    <a:pt x="6960760" y="2185858"/>
                    <a:pt x="6536043" y="1989158"/>
                    <a:pt x="6096064" y="1561236"/>
                  </a:cubicBezTo>
                  <a:lnTo>
                    <a:pt x="6461199" y="1232329"/>
                  </a:lnTo>
                  <a:cubicBezTo>
                    <a:pt x="6648669" y="1436151"/>
                    <a:pt x="7079091" y="1709266"/>
                    <a:pt x="7621963" y="1709266"/>
                  </a:cubicBezTo>
                  <a:cubicBezTo>
                    <a:pt x="8032667" y="1709266"/>
                    <a:pt x="8449349" y="1472997"/>
                    <a:pt x="8449349" y="1112949"/>
                  </a:cubicBezTo>
                  <a:cubicBezTo>
                    <a:pt x="8449349" y="746019"/>
                    <a:pt x="8141865" y="471959"/>
                    <a:pt x="7656436" y="471959"/>
                  </a:cubicBezTo>
                  <a:cubicBezTo>
                    <a:pt x="6427054" y="471959"/>
                    <a:pt x="5839413" y="2178872"/>
                    <a:pt x="4297451" y="2178872"/>
                  </a:cubicBezTo>
                  <a:cubicBezTo>
                    <a:pt x="3724865" y="2178872"/>
                    <a:pt x="2942239" y="1957520"/>
                    <a:pt x="2858141" y="1209152"/>
                  </a:cubicBezTo>
                  <a:cubicBezTo>
                    <a:pt x="2858141" y="1200443"/>
                    <a:pt x="2857228" y="1046132"/>
                    <a:pt x="2858141" y="1027145"/>
                  </a:cubicBezTo>
                  <a:cubicBezTo>
                    <a:pt x="2903231" y="432174"/>
                    <a:pt x="3572148" y="1913"/>
                    <a:pt x="4317048" y="1913"/>
                  </a:cubicBezTo>
                  <a:cubicBezTo>
                    <a:pt x="4766985" y="1913"/>
                    <a:pt x="5233987" y="181772"/>
                    <a:pt x="5541912" y="339584"/>
                  </a:cubicBezTo>
                  <a:close/>
                  <a:moveTo>
                    <a:pt x="11334842" y="2127766"/>
                  </a:moveTo>
                  <a:cubicBezTo>
                    <a:pt x="11226157" y="2098836"/>
                    <a:pt x="11134137" y="2026940"/>
                    <a:pt x="11045520" y="1920675"/>
                  </a:cubicBezTo>
                  <a:cubicBezTo>
                    <a:pt x="10795912" y="1620185"/>
                    <a:pt x="10464217" y="1219102"/>
                    <a:pt x="10375930" y="1108086"/>
                  </a:cubicBezTo>
                  <a:cubicBezTo>
                    <a:pt x="10657937" y="1064335"/>
                    <a:pt x="11480516" y="1037880"/>
                    <a:pt x="11480516" y="670702"/>
                  </a:cubicBezTo>
                  <a:cubicBezTo>
                    <a:pt x="11480516" y="462017"/>
                    <a:pt x="11163915" y="419059"/>
                    <a:pt x="10929641" y="419059"/>
                  </a:cubicBezTo>
                  <a:cubicBezTo>
                    <a:pt x="10276450" y="419059"/>
                    <a:pt x="10188259" y="864238"/>
                    <a:pt x="10098626" y="1123011"/>
                  </a:cubicBezTo>
                  <a:cubicBezTo>
                    <a:pt x="10098626" y="1123011"/>
                    <a:pt x="9826408" y="1990760"/>
                    <a:pt x="9779148" y="2142018"/>
                  </a:cubicBezTo>
                  <a:lnTo>
                    <a:pt x="9150385" y="2142018"/>
                  </a:lnTo>
                  <a:lnTo>
                    <a:pt x="9474348" y="1112380"/>
                  </a:lnTo>
                  <a:cubicBezTo>
                    <a:pt x="9670143" y="436132"/>
                    <a:pt x="10036087" y="1913"/>
                    <a:pt x="10977422" y="1913"/>
                  </a:cubicBezTo>
                  <a:cubicBezTo>
                    <a:pt x="11551114" y="1913"/>
                    <a:pt x="12113190" y="181772"/>
                    <a:pt x="12113190" y="602988"/>
                  </a:cubicBezTo>
                  <a:cubicBezTo>
                    <a:pt x="12113190" y="1094514"/>
                    <a:pt x="11492462" y="1260017"/>
                    <a:pt x="11137950" y="1304105"/>
                  </a:cubicBezTo>
                  <a:lnTo>
                    <a:pt x="11974357" y="2142018"/>
                  </a:lnTo>
                  <a:lnTo>
                    <a:pt x="11447725" y="2142018"/>
                  </a:lnTo>
                  <a:cubicBezTo>
                    <a:pt x="11407947" y="2142018"/>
                    <a:pt x="11370421" y="2137268"/>
                    <a:pt x="11334842" y="2127774"/>
                  </a:cubicBezTo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DE36AB77-4362-405F-9850-4694470FC3A5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4867566" y="1651754"/>
            <a:chExt cx="1885826" cy="152810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3776D53-BB0D-4C74-AD26-BA06AF31A2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DFDDAC-0E4F-4DF4-85F2-E3CCBA8C98E5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166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- V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D2CF568-98D8-4D14-9CFB-EC79D2DE100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681D24C-ADC9-4F96-9A7F-95456DA79B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640633 w 12192000"/>
              <a:gd name="connsiteY0" fmla="*/ 368300 h 6858000"/>
              <a:gd name="connsiteX1" fmla="*/ 371475 w 12192000"/>
              <a:gd name="connsiteY1" fmla="*/ 637458 h 6858000"/>
              <a:gd name="connsiteX2" fmla="*/ 371475 w 12192000"/>
              <a:gd name="connsiteY2" fmla="*/ 6220542 h 6858000"/>
              <a:gd name="connsiteX3" fmla="*/ 640633 w 12192000"/>
              <a:gd name="connsiteY3" fmla="*/ 6489700 h 6858000"/>
              <a:gd name="connsiteX4" fmla="*/ 11551367 w 12192000"/>
              <a:gd name="connsiteY4" fmla="*/ 6489700 h 6858000"/>
              <a:gd name="connsiteX5" fmla="*/ 11820525 w 12192000"/>
              <a:gd name="connsiteY5" fmla="*/ 6220542 h 6858000"/>
              <a:gd name="connsiteX6" fmla="*/ 11820525 w 12192000"/>
              <a:gd name="connsiteY6" fmla="*/ 637458 h 6858000"/>
              <a:gd name="connsiteX7" fmla="*/ 11551367 w 12192000"/>
              <a:gd name="connsiteY7" fmla="*/ 3683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640633" y="368300"/>
                </a:moveTo>
                <a:cubicBezTo>
                  <a:pt x="491981" y="368300"/>
                  <a:pt x="371475" y="488806"/>
                  <a:pt x="371475" y="637458"/>
                </a:cubicBezTo>
                <a:lnTo>
                  <a:pt x="371475" y="6220542"/>
                </a:lnTo>
                <a:cubicBezTo>
                  <a:pt x="371475" y="6369194"/>
                  <a:pt x="491981" y="6489700"/>
                  <a:pt x="640633" y="6489700"/>
                </a:cubicBezTo>
                <a:lnTo>
                  <a:pt x="11551367" y="6489700"/>
                </a:lnTo>
                <a:cubicBezTo>
                  <a:pt x="11700019" y="6489700"/>
                  <a:pt x="11820525" y="6369194"/>
                  <a:pt x="11820525" y="6220542"/>
                </a:cubicBezTo>
                <a:lnTo>
                  <a:pt x="11820525" y="637458"/>
                </a:lnTo>
                <a:cubicBezTo>
                  <a:pt x="11820525" y="488806"/>
                  <a:pt x="11700019" y="368300"/>
                  <a:pt x="11551367" y="36830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BE"/>
          </a:p>
        </p:txBody>
      </p:sp>
      <p:grpSp>
        <p:nvGrpSpPr>
          <p:cNvPr id="5" name="Groupe 22">
            <a:extLst>
              <a:ext uri="{FF2B5EF4-FFF2-40B4-BE49-F238E27FC236}">
                <a16:creationId xmlns:a16="http://schemas.microsoft.com/office/drawing/2014/main" id="{2B32DBD4-A425-4C9E-AB3F-50820ABE35E2}"/>
              </a:ext>
            </a:extLst>
          </p:cNvPr>
          <p:cNvGrpSpPr/>
          <p:nvPr userDrawn="1"/>
        </p:nvGrpSpPr>
        <p:grpSpPr>
          <a:xfrm>
            <a:off x="4341018" y="2930841"/>
            <a:ext cx="3509961" cy="997017"/>
            <a:chOff x="-838200" y="8253511"/>
            <a:chExt cx="12192000" cy="3463176"/>
          </a:xfrm>
          <a:solidFill>
            <a:schemeClr val="bg1"/>
          </a:solidFill>
        </p:grpSpPr>
        <p:sp>
          <p:nvSpPr>
            <p:cNvPr id="6" name="Forme libre : forme 23">
              <a:extLst>
                <a:ext uri="{FF2B5EF4-FFF2-40B4-BE49-F238E27FC236}">
                  <a16:creationId xmlns:a16="http://schemas.microsoft.com/office/drawing/2014/main" id="{02DB79CB-4FD3-4EEA-BEAE-F9E90E8A8DC1}"/>
                </a:ext>
              </a:extLst>
            </p:cNvPr>
            <p:cNvSpPr/>
            <p:nvPr/>
          </p:nvSpPr>
          <p:spPr>
            <a:xfrm>
              <a:off x="-838200" y="10819488"/>
              <a:ext cx="12192000" cy="897199"/>
            </a:xfrm>
            <a:custGeom>
              <a:avLst/>
              <a:gdLst>
                <a:gd name="connsiteX0" fmla="*/ 12198649 w 12192000"/>
                <a:gd name="connsiteY0" fmla="*/ 885124 h 897199"/>
                <a:gd name="connsiteX1" fmla="*/ 12097839 w 12192000"/>
                <a:gd name="connsiteY1" fmla="*/ 885124 h 897199"/>
                <a:gd name="connsiteX2" fmla="*/ 11805730 w 12192000"/>
                <a:gd name="connsiteY2" fmla="*/ 581421 h 897199"/>
                <a:gd name="connsiteX3" fmla="*/ 11805730 w 12192000"/>
                <a:gd name="connsiteY3" fmla="*/ 885124 h 897199"/>
                <a:gd name="connsiteX4" fmla="*/ 11732688 w 12192000"/>
                <a:gd name="connsiteY4" fmla="*/ 885124 h 897199"/>
                <a:gd name="connsiteX5" fmla="*/ 11732688 w 12192000"/>
                <a:gd name="connsiteY5" fmla="*/ 15789 h 897199"/>
                <a:gd name="connsiteX6" fmla="*/ 11805730 w 12192000"/>
                <a:gd name="connsiteY6" fmla="*/ 15789 h 897199"/>
                <a:gd name="connsiteX7" fmla="*/ 11805730 w 12192000"/>
                <a:gd name="connsiteY7" fmla="*/ 536236 h 897199"/>
                <a:gd name="connsiteX8" fmla="*/ 12070007 w 12192000"/>
                <a:gd name="connsiteY8" fmla="*/ 293982 h 897199"/>
                <a:gd name="connsiteX9" fmla="*/ 12163887 w 12192000"/>
                <a:gd name="connsiteY9" fmla="*/ 293982 h 897199"/>
                <a:gd name="connsiteX10" fmla="*/ 11875270 w 12192000"/>
                <a:gd name="connsiteY10" fmla="*/ 555961 h 897199"/>
                <a:gd name="connsiteX11" fmla="*/ 12198649 w 12192000"/>
                <a:gd name="connsiteY11" fmla="*/ 885124 h 897199"/>
                <a:gd name="connsiteX12" fmla="*/ 11444120 w 12192000"/>
                <a:gd name="connsiteY12" fmla="*/ 342661 h 897199"/>
                <a:gd name="connsiteX13" fmla="*/ 11316608 w 12192000"/>
                <a:gd name="connsiteY13" fmla="*/ 441203 h 897199"/>
                <a:gd name="connsiteX14" fmla="*/ 11607548 w 12192000"/>
                <a:gd name="connsiteY14" fmla="*/ 730989 h 897199"/>
                <a:gd name="connsiteX15" fmla="*/ 11401218 w 12192000"/>
                <a:gd name="connsiteY15" fmla="*/ 899088 h 897199"/>
                <a:gd name="connsiteX16" fmla="*/ 11235475 w 12192000"/>
                <a:gd name="connsiteY16" fmla="*/ 871248 h 897199"/>
                <a:gd name="connsiteX17" fmla="*/ 11242445 w 12192000"/>
                <a:gd name="connsiteY17" fmla="*/ 799384 h 897199"/>
                <a:gd name="connsiteX18" fmla="*/ 11396595 w 12192000"/>
                <a:gd name="connsiteY18" fmla="*/ 836485 h 897199"/>
                <a:gd name="connsiteX19" fmla="*/ 11527584 w 12192000"/>
                <a:gd name="connsiteY19" fmla="*/ 730989 h 897199"/>
                <a:gd name="connsiteX20" fmla="*/ 11243590 w 12192000"/>
                <a:gd name="connsiteY20" fmla="*/ 441203 h 897199"/>
                <a:gd name="connsiteX21" fmla="*/ 11436004 w 12192000"/>
                <a:gd name="connsiteY21" fmla="*/ 280106 h 897199"/>
                <a:gd name="connsiteX22" fmla="*/ 11582055 w 12192000"/>
                <a:gd name="connsiteY22" fmla="*/ 306761 h 897199"/>
                <a:gd name="connsiteX23" fmla="*/ 11575085 w 12192000"/>
                <a:gd name="connsiteY23" fmla="*/ 370533 h 897199"/>
                <a:gd name="connsiteX24" fmla="*/ 11444120 w 12192000"/>
                <a:gd name="connsiteY24" fmla="*/ 342701 h 897199"/>
                <a:gd name="connsiteX25" fmla="*/ 11036115 w 12192000"/>
                <a:gd name="connsiteY25" fmla="*/ 38950 h 897199"/>
                <a:gd name="connsiteX26" fmla="*/ 11109148 w 12192000"/>
                <a:gd name="connsiteY26" fmla="*/ 38950 h 897199"/>
                <a:gd name="connsiteX27" fmla="*/ 11109148 w 12192000"/>
                <a:gd name="connsiteY27" fmla="*/ 136339 h 897199"/>
                <a:gd name="connsiteX28" fmla="*/ 11036115 w 12192000"/>
                <a:gd name="connsiteY28" fmla="*/ 136339 h 897199"/>
                <a:gd name="connsiteX29" fmla="*/ 11036115 w 12192000"/>
                <a:gd name="connsiteY29" fmla="*/ 38950 h 897199"/>
                <a:gd name="connsiteX30" fmla="*/ 11036115 w 12192000"/>
                <a:gd name="connsiteY30" fmla="*/ 885124 h 897199"/>
                <a:gd name="connsiteX31" fmla="*/ 11036115 w 12192000"/>
                <a:gd name="connsiteY31" fmla="*/ 293982 h 897199"/>
                <a:gd name="connsiteX32" fmla="*/ 11109148 w 12192000"/>
                <a:gd name="connsiteY32" fmla="*/ 293982 h 897199"/>
                <a:gd name="connsiteX33" fmla="*/ 11109148 w 12192000"/>
                <a:gd name="connsiteY33" fmla="*/ 885124 h 897199"/>
                <a:gd name="connsiteX34" fmla="*/ 10570226 w 12192000"/>
                <a:gd name="connsiteY34" fmla="*/ 145600 h 897199"/>
                <a:gd name="connsiteX35" fmla="*/ 10487892 w 12192000"/>
                <a:gd name="connsiteY35" fmla="*/ 145600 h 897199"/>
                <a:gd name="connsiteX36" fmla="*/ 10487892 w 12192000"/>
                <a:gd name="connsiteY36" fmla="*/ 434217 h 897199"/>
                <a:gd name="connsiteX37" fmla="*/ 10572525 w 12192000"/>
                <a:gd name="connsiteY37" fmla="*/ 434217 h 897199"/>
                <a:gd name="connsiteX38" fmla="*/ 10774209 w 12192000"/>
                <a:gd name="connsiteY38" fmla="*/ 285859 h 897199"/>
                <a:gd name="connsiteX39" fmla="*/ 10570226 w 12192000"/>
                <a:gd name="connsiteY39" fmla="*/ 145600 h 897199"/>
                <a:gd name="connsiteX40" fmla="*/ 10674529 w 12192000"/>
                <a:gd name="connsiteY40" fmla="*/ 472472 h 897199"/>
                <a:gd name="connsiteX41" fmla="*/ 10674529 w 12192000"/>
                <a:gd name="connsiteY41" fmla="*/ 474795 h 897199"/>
                <a:gd name="connsiteX42" fmla="*/ 10778855 w 12192000"/>
                <a:gd name="connsiteY42" fmla="*/ 572176 h 897199"/>
                <a:gd name="connsiteX43" fmla="*/ 10916799 w 12192000"/>
                <a:gd name="connsiteY43" fmla="*/ 885124 h 897199"/>
                <a:gd name="connsiteX44" fmla="*/ 10828671 w 12192000"/>
                <a:gd name="connsiteY44" fmla="*/ 885124 h 897199"/>
                <a:gd name="connsiteX45" fmla="*/ 10711598 w 12192000"/>
                <a:gd name="connsiteY45" fmla="*/ 611561 h 897199"/>
                <a:gd name="connsiteX46" fmla="*/ 10553987 w 12192000"/>
                <a:gd name="connsiteY46" fmla="*/ 503757 h 897199"/>
                <a:gd name="connsiteX47" fmla="*/ 10487892 w 12192000"/>
                <a:gd name="connsiteY47" fmla="*/ 503757 h 897199"/>
                <a:gd name="connsiteX48" fmla="*/ 10487892 w 12192000"/>
                <a:gd name="connsiteY48" fmla="*/ 885108 h 897199"/>
                <a:gd name="connsiteX49" fmla="*/ 10407928 w 12192000"/>
                <a:gd name="connsiteY49" fmla="*/ 885108 h 897199"/>
                <a:gd name="connsiteX50" fmla="*/ 10407928 w 12192000"/>
                <a:gd name="connsiteY50" fmla="*/ 76060 h 897199"/>
                <a:gd name="connsiteX51" fmla="*/ 10616581 w 12192000"/>
                <a:gd name="connsiteY51" fmla="*/ 76060 h 897199"/>
                <a:gd name="connsiteX52" fmla="*/ 10854188 w 12192000"/>
                <a:gd name="connsiteY52" fmla="*/ 285859 h 897199"/>
                <a:gd name="connsiteX53" fmla="*/ 10674529 w 12192000"/>
                <a:gd name="connsiteY53" fmla="*/ 472472 h 897199"/>
                <a:gd name="connsiteX54" fmla="*/ 9970977 w 12192000"/>
                <a:gd name="connsiteY54" fmla="*/ 77229 h 897199"/>
                <a:gd name="connsiteX55" fmla="*/ 9913053 w 12192000"/>
                <a:gd name="connsiteY55" fmla="*/ 64483 h 897199"/>
                <a:gd name="connsiteX56" fmla="*/ 9823773 w 12192000"/>
                <a:gd name="connsiteY56" fmla="*/ 242981 h 897199"/>
                <a:gd name="connsiteX57" fmla="*/ 9823773 w 12192000"/>
                <a:gd name="connsiteY57" fmla="*/ 293982 h 897199"/>
                <a:gd name="connsiteX58" fmla="*/ 9957061 w 12192000"/>
                <a:gd name="connsiteY58" fmla="*/ 293982 h 897199"/>
                <a:gd name="connsiteX59" fmla="*/ 9957061 w 12192000"/>
                <a:gd name="connsiteY59" fmla="*/ 356577 h 897199"/>
                <a:gd name="connsiteX60" fmla="*/ 9823773 w 12192000"/>
                <a:gd name="connsiteY60" fmla="*/ 356577 h 897199"/>
                <a:gd name="connsiteX61" fmla="*/ 9823773 w 12192000"/>
                <a:gd name="connsiteY61" fmla="*/ 885124 h 897199"/>
                <a:gd name="connsiteX62" fmla="*/ 9750755 w 12192000"/>
                <a:gd name="connsiteY62" fmla="*/ 885124 h 897199"/>
                <a:gd name="connsiteX63" fmla="*/ 9750755 w 12192000"/>
                <a:gd name="connsiteY63" fmla="*/ 356577 h 897199"/>
                <a:gd name="connsiteX64" fmla="*/ 9631383 w 12192000"/>
                <a:gd name="connsiteY64" fmla="*/ 356577 h 897199"/>
                <a:gd name="connsiteX65" fmla="*/ 9631383 w 12192000"/>
                <a:gd name="connsiteY65" fmla="*/ 293982 h 897199"/>
                <a:gd name="connsiteX66" fmla="*/ 9750755 w 12192000"/>
                <a:gd name="connsiteY66" fmla="*/ 293982 h 897199"/>
                <a:gd name="connsiteX67" fmla="*/ 9750755 w 12192000"/>
                <a:gd name="connsiteY67" fmla="*/ 251096 h 897199"/>
                <a:gd name="connsiteX68" fmla="*/ 9907229 w 12192000"/>
                <a:gd name="connsiteY68" fmla="*/ 1889 h 897199"/>
                <a:gd name="connsiteX69" fmla="*/ 9975624 w 12192000"/>
                <a:gd name="connsiteY69" fmla="*/ 13465 h 897199"/>
                <a:gd name="connsiteX70" fmla="*/ 9970977 w 12192000"/>
                <a:gd name="connsiteY70" fmla="*/ 77229 h 897199"/>
                <a:gd name="connsiteX71" fmla="*/ 9292942 w 12192000"/>
                <a:gd name="connsiteY71" fmla="*/ 342661 h 897199"/>
                <a:gd name="connsiteX72" fmla="*/ 9097060 w 12192000"/>
                <a:gd name="connsiteY72" fmla="*/ 589545 h 897199"/>
                <a:gd name="connsiteX73" fmla="*/ 9292942 w 12192000"/>
                <a:gd name="connsiteY73" fmla="*/ 836446 h 897199"/>
                <a:gd name="connsiteX74" fmla="*/ 9488825 w 12192000"/>
                <a:gd name="connsiteY74" fmla="*/ 589545 h 897199"/>
                <a:gd name="connsiteX75" fmla="*/ 9292942 w 12192000"/>
                <a:gd name="connsiteY75" fmla="*/ 342661 h 897199"/>
                <a:gd name="connsiteX76" fmla="*/ 9292942 w 12192000"/>
                <a:gd name="connsiteY76" fmla="*/ 899048 h 897199"/>
                <a:gd name="connsiteX77" fmla="*/ 9017048 w 12192000"/>
                <a:gd name="connsiteY77" fmla="*/ 589545 h 897199"/>
                <a:gd name="connsiteX78" fmla="*/ 9292942 w 12192000"/>
                <a:gd name="connsiteY78" fmla="*/ 280066 h 897199"/>
                <a:gd name="connsiteX79" fmla="*/ 9568813 w 12192000"/>
                <a:gd name="connsiteY79" fmla="*/ 589545 h 897199"/>
                <a:gd name="connsiteX80" fmla="*/ 9292942 w 12192000"/>
                <a:gd name="connsiteY80" fmla="*/ 899040 h 897199"/>
                <a:gd name="connsiteX81" fmla="*/ 8381940 w 12192000"/>
                <a:gd name="connsiteY81" fmla="*/ 342661 h 897199"/>
                <a:gd name="connsiteX82" fmla="*/ 8208089 w 12192000"/>
                <a:gd name="connsiteY82" fmla="*/ 547813 h 897199"/>
                <a:gd name="connsiteX83" fmla="*/ 8532661 w 12192000"/>
                <a:gd name="connsiteY83" fmla="*/ 547813 h 897199"/>
                <a:gd name="connsiteX84" fmla="*/ 8381956 w 12192000"/>
                <a:gd name="connsiteY84" fmla="*/ 342661 h 897199"/>
                <a:gd name="connsiteX85" fmla="*/ 8208089 w 12192000"/>
                <a:gd name="connsiteY85" fmla="*/ 610407 h 897199"/>
                <a:gd name="connsiteX86" fmla="*/ 8402826 w 12192000"/>
                <a:gd name="connsiteY86" fmla="*/ 836446 h 897199"/>
                <a:gd name="connsiteX87" fmla="*/ 8568569 w 12192000"/>
                <a:gd name="connsiteY87" fmla="*/ 792382 h 897199"/>
                <a:gd name="connsiteX88" fmla="*/ 8568569 w 12192000"/>
                <a:gd name="connsiteY88" fmla="*/ 866545 h 897199"/>
                <a:gd name="connsiteX89" fmla="*/ 8397025 w 12192000"/>
                <a:gd name="connsiteY89" fmla="*/ 899032 h 897199"/>
                <a:gd name="connsiteX90" fmla="*/ 8128125 w 12192000"/>
                <a:gd name="connsiteY90" fmla="*/ 589529 h 897199"/>
                <a:gd name="connsiteX91" fmla="*/ 8377333 w 12192000"/>
                <a:gd name="connsiteY91" fmla="*/ 280050 h 897199"/>
                <a:gd name="connsiteX92" fmla="*/ 8612624 w 12192000"/>
                <a:gd name="connsiteY92" fmla="*/ 573274 h 897199"/>
                <a:gd name="connsiteX93" fmla="*/ 8612624 w 12192000"/>
                <a:gd name="connsiteY93" fmla="*/ 610383 h 897199"/>
                <a:gd name="connsiteX94" fmla="*/ 7921843 w 12192000"/>
                <a:gd name="connsiteY94" fmla="*/ 342661 h 897199"/>
                <a:gd name="connsiteX95" fmla="*/ 7699274 w 12192000"/>
                <a:gd name="connsiteY95" fmla="*/ 589545 h 897199"/>
                <a:gd name="connsiteX96" fmla="*/ 7913720 w 12192000"/>
                <a:gd name="connsiteY96" fmla="*/ 836446 h 897199"/>
                <a:gd name="connsiteX97" fmla="*/ 8047008 w 12192000"/>
                <a:gd name="connsiteY97" fmla="*/ 809767 h 897199"/>
                <a:gd name="connsiteX98" fmla="*/ 8053978 w 12192000"/>
                <a:gd name="connsiteY98" fmla="*/ 878178 h 897199"/>
                <a:gd name="connsiteX99" fmla="*/ 7902127 w 12192000"/>
                <a:gd name="connsiteY99" fmla="*/ 899048 h 897199"/>
                <a:gd name="connsiteX100" fmla="*/ 7619319 w 12192000"/>
                <a:gd name="connsiteY100" fmla="*/ 589545 h 897199"/>
                <a:gd name="connsiteX101" fmla="*/ 7911428 w 12192000"/>
                <a:gd name="connsiteY101" fmla="*/ 280066 h 897199"/>
                <a:gd name="connsiteX102" fmla="*/ 8054034 w 12192000"/>
                <a:gd name="connsiteY102" fmla="*/ 303228 h 897199"/>
                <a:gd name="connsiteX103" fmla="*/ 8048242 w 12192000"/>
                <a:gd name="connsiteY103" fmla="*/ 372768 h 897199"/>
                <a:gd name="connsiteX104" fmla="*/ 7921899 w 12192000"/>
                <a:gd name="connsiteY104" fmla="*/ 342661 h 897199"/>
                <a:gd name="connsiteX105" fmla="*/ 7413005 w 12192000"/>
                <a:gd name="connsiteY105" fmla="*/ 885124 h 897199"/>
                <a:gd name="connsiteX106" fmla="*/ 7413005 w 12192000"/>
                <a:gd name="connsiteY106" fmla="*/ 525773 h 897199"/>
                <a:gd name="connsiteX107" fmla="*/ 7272746 w 12192000"/>
                <a:gd name="connsiteY107" fmla="*/ 342661 h 897199"/>
                <a:gd name="connsiteX108" fmla="*/ 7097726 w 12192000"/>
                <a:gd name="connsiteY108" fmla="*/ 558252 h 897199"/>
                <a:gd name="connsiteX109" fmla="*/ 7097726 w 12192000"/>
                <a:gd name="connsiteY109" fmla="*/ 885124 h 897199"/>
                <a:gd name="connsiteX110" fmla="*/ 7024708 w 12192000"/>
                <a:gd name="connsiteY110" fmla="*/ 885124 h 897199"/>
                <a:gd name="connsiteX111" fmla="*/ 7024708 w 12192000"/>
                <a:gd name="connsiteY111" fmla="*/ 433063 h 897199"/>
                <a:gd name="connsiteX112" fmla="*/ 7020062 w 12192000"/>
                <a:gd name="connsiteY112" fmla="*/ 293982 h 897199"/>
                <a:gd name="connsiteX113" fmla="*/ 7090756 w 12192000"/>
                <a:gd name="connsiteY113" fmla="*/ 293982 h 897199"/>
                <a:gd name="connsiteX114" fmla="*/ 7090756 w 12192000"/>
                <a:gd name="connsiteY114" fmla="*/ 399431 h 897199"/>
                <a:gd name="connsiteX115" fmla="*/ 7093103 w 12192000"/>
                <a:gd name="connsiteY115" fmla="*/ 399431 h 897199"/>
                <a:gd name="connsiteX116" fmla="*/ 7284363 w 12192000"/>
                <a:gd name="connsiteY116" fmla="*/ 280058 h 897199"/>
                <a:gd name="connsiteX117" fmla="*/ 7486046 w 12192000"/>
                <a:gd name="connsiteY117" fmla="*/ 507250 h 897199"/>
                <a:gd name="connsiteX118" fmla="*/ 7486046 w 12192000"/>
                <a:gd name="connsiteY118" fmla="*/ 885116 h 897199"/>
                <a:gd name="connsiteX119" fmla="*/ 6660783 w 12192000"/>
                <a:gd name="connsiteY119" fmla="*/ 342661 h 897199"/>
                <a:gd name="connsiteX120" fmla="*/ 6486932 w 12192000"/>
                <a:gd name="connsiteY120" fmla="*/ 547813 h 897199"/>
                <a:gd name="connsiteX121" fmla="*/ 6811464 w 12192000"/>
                <a:gd name="connsiteY121" fmla="*/ 547813 h 897199"/>
                <a:gd name="connsiteX122" fmla="*/ 6660807 w 12192000"/>
                <a:gd name="connsiteY122" fmla="*/ 342661 h 897199"/>
                <a:gd name="connsiteX123" fmla="*/ 6486932 w 12192000"/>
                <a:gd name="connsiteY123" fmla="*/ 610407 h 897199"/>
                <a:gd name="connsiteX124" fmla="*/ 6681669 w 12192000"/>
                <a:gd name="connsiteY124" fmla="*/ 836446 h 897199"/>
                <a:gd name="connsiteX125" fmla="*/ 6847412 w 12192000"/>
                <a:gd name="connsiteY125" fmla="*/ 792382 h 897199"/>
                <a:gd name="connsiteX126" fmla="*/ 6847412 w 12192000"/>
                <a:gd name="connsiteY126" fmla="*/ 866545 h 897199"/>
                <a:gd name="connsiteX127" fmla="*/ 6675869 w 12192000"/>
                <a:gd name="connsiteY127" fmla="*/ 899032 h 897199"/>
                <a:gd name="connsiteX128" fmla="*/ 6406969 w 12192000"/>
                <a:gd name="connsiteY128" fmla="*/ 589529 h 897199"/>
                <a:gd name="connsiteX129" fmla="*/ 6656128 w 12192000"/>
                <a:gd name="connsiteY129" fmla="*/ 280050 h 897199"/>
                <a:gd name="connsiteX130" fmla="*/ 6891436 w 12192000"/>
                <a:gd name="connsiteY130" fmla="*/ 573274 h 897199"/>
                <a:gd name="connsiteX131" fmla="*/ 6891436 w 12192000"/>
                <a:gd name="connsiteY131" fmla="*/ 610383 h 897199"/>
                <a:gd name="connsiteX132" fmla="*/ 6199429 w 12192000"/>
                <a:gd name="connsiteY132" fmla="*/ 38950 h 897199"/>
                <a:gd name="connsiteX133" fmla="*/ 6272494 w 12192000"/>
                <a:gd name="connsiteY133" fmla="*/ 38950 h 897199"/>
                <a:gd name="connsiteX134" fmla="*/ 6272494 w 12192000"/>
                <a:gd name="connsiteY134" fmla="*/ 136339 h 897199"/>
                <a:gd name="connsiteX135" fmla="*/ 6199429 w 12192000"/>
                <a:gd name="connsiteY135" fmla="*/ 136339 h 897199"/>
                <a:gd name="connsiteX136" fmla="*/ 6199429 w 12192000"/>
                <a:gd name="connsiteY136" fmla="*/ 38950 h 897199"/>
                <a:gd name="connsiteX137" fmla="*/ 6199429 w 12192000"/>
                <a:gd name="connsiteY137" fmla="*/ 885124 h 897199"/>
                <a:gd name="connsiteX138" fmla="*/ 6199429 w 12192000"/>
                <a:gd name="connsiteY138" fmla="*/ 293982 h 897199"/>
                <a:gd name="connsiteX139" fmla="*/ 6272494 w 12192000"/>
                <a:gd name="connsiteY139" fmla="*/ 293982 h 897199"/>
                <a:gd name="connsiteX140" fmla="*/ 6272494 w 12192000"/>
                <a:gd name="connsiteY140" fmla="*/ 885124 h 897199"/>
                <a:gd name="connsiteX141" fmla="*/ 5949116 w 12192000"/>
                <a:gd name="connsiteY141" fmla="*/ 342661 h 897199"/>
                <a:gd name="connsiteX142" fmla="*/ 5726570 w 12192000"/>
                <a:gd name="connsiteY142" fmla="*/ 589545 h 897199"/>
                <a:gd name="connsiteX143" fmla="*/ 5940992 w 12192000"/>
                <a:gd name="connsiteY143" fmla="*/ 836446 h 897199"/>
                <a:gd name="connsiteX144" fmla="*/ 6074280 w 12192000"/>
                <a:gd name="connsiteY144" fmla="*/ 809767 h 897199"/>
                <a:gd name="connsiteX145" fmla="*/ 6081250 w 12192000"/>
                <a:gd name="connsiteY145" fmla="*/ 878178 h 897199"/>
                <a:gd name="connsiteX146" fmla="*/ 5929399 w 12192000"/>
                <a:gd name="connsiteY146" fmla="*/ 899040 h 897199"/>
                <a:gd name="connsiteX147" fmla="*/ 5646591 w 12192000"/>
                <a:gd name="connsiteY147" fmla="*/ 589537 h 897199"/>
                <a:gd name="connsiteX148" fmla="*/ 5938701 w 12192000"/>
                <a:gd name="connsiteY148" fmla="*/ 280058 h 897199"/>
                <a:gd name="connsiteX149" fmla="*/ 6081306 w 12192000"/>
                <a:gd name="connsiteY149" fmla="*/ 303220 h 897199"/>
                <a:gd name="connsiteX150" fmla="*/ 6075514 w 12192000"/>
                <a:gd name="connsiteY150" fmla="*/ 372760 h 897199"/>
                <a:gd name="connsiteX151" fmla="*/ 5949172 w 12192000"/>
                <a:gd name="connsiteY151" fmla="*/ 342653 h 897199"/>
                <a:gd name="connsiteX152" fmla="*/ 5347551 w 12192000"/>
                <a:gd name="connsiteY152" fmla="*/ 131708 h 897199"/>
                <a:gd name="connsiteX153" fmla="*/ 5172555 w 12192000"/>
                <a:gd name="connsiteY153" fmla="*/ 270789 h 897199"/>
                <a:gd name="connsiteX154" fmla="*/ 5543434 w 12192000"/>
                <a:gd name="connsiteY154" fmla="*/ 670678 h 897199"/>
                <a:gd name="connsiteX155" fmla="*/ 5278003 w 12192000"/>
                <a:gd name="connsiteY155" fmla="*/ 899040 h 897199"/>
                <a:gd name="connsiteX156" fmla="*/ 5094890 w 12192000"/>
                <a:gd name="connsiteY156" fmla="*/ 864254 h 897199"/>
                <a:gd name="connsiteX157" fmla="*/ 5103006 w 12192000"/>
                <a:gd name="connsiteY157" fmla="*/ 781943 h 897199"/>
                <a:gd name="connsiteX158" fmla="*/ 5281504 w 12192000"/>
                <a:gd name="connsiteY158" fmla="*/ 829467 h 897199"/>
                <a:gd name="connsiteX159" fmla="*/ 5463463 w 12192000"/>
                <a:gd name="connsiteY159" fmla="*/ 663700 h 897199"/>
                <a:gd name="connsiteX160" fmla="*/ 5092567 w 12192000"/>
                <a:gd name="connsiteY160" fmla="*/ 273104 h 897199"/>
                <a:gd name="connsiteX161" fmla="*/ 5348721 w 12192000"/>
                <a:gd name="connsiteY161" fmla="*/ 62136 h 897199"/>
                <a:gd name="connsiteX162" fmla="*/ 5507494 w 12192000"/>
                <a:gd name="connsiteY162" fmla="*/ 88798 h 897199"/>
                <a:gd name="connsiteX163" fmla="*/ 5494756 w 12192000"/>
                <a:gd name="connsiteY163" fmla="*/ 161831 h 897199"/>
                <a:gd name="connsiteX164" fmla="*/ 5347551 w 12192000"/>
                <a:gd name="connsiteY164" fmla="*/ 131700 h 897199"/>
                <a:gd name="connsiteX165" fmla="*/ 4231388 w 12192000"/>
                <a:gd name="connsiteY165" fmla="*/ 482895 h 897199"/>
                <a:gd name="connsiteX166" fmla="*/ 4079561 w 12192000"/>
                <a:gd name="connsiteY166" fmla="*/ 669565 h 897199"/>
                <a:gd name="connsiteX167" fmla="*/ 4267320 w 12192000"/>
                <a:gd name="connsiteY167" fmla="*/ 836477 h 897199"/>
                <a:gd name="connsiteX168" fmla="*/ 4466680 w 12192000"/>
                <a:gd name="connsiteY168" fmla="*/ 742574 h 897199"/>
                <a:gd name="connsiteX169" fmla="*/ 4231388 w 12192000"/>
                <a:gd name="connsiteY169" fmla="*/ 482927 h 897199"/>
                <a:gd name="connsiteX170" fmla="*/ 4413379 w 12192000"/>
                <a:gd name="connsiteY170" fmla="*/ 241803 h 897199"/>
                <a:gd name="connsiteX171" fmla="*/ 4298605 w 12192000"/>
                <a:gd name="connsiteY171" fmla="*/ 124738 h 897199"/>
                <a:gd name="connsiteX172" fmla="*/ 4165316 w 12192000"/>
                <a:gd name="connsiteY172" fmla="*/ 242981 h 897199"/>
                <a:gd name="connsiteX173" fmla="*/ 4256881 w 12192000"/>
                <a:gd name="connsiteY173" fmla="*/ 407554 h 897199"/>
                <a:gd name="connsiteX174" fmla="*/ 4413379 w 12192000"/>
                <a:gd name="connsiteY174" fmla="*/ 241803 h 897199"/>
                <a:gd name="connsiteX175" fmla="*/ 4698518 w 12192000"/>
                <a:gd name="connsiteY175" fmla="*/ 882800 h 897199"/>
                <a:gd name="connsiteX176" fmla="*/ 4596539 w 12192000"/>
                <a:gd name="connsiteY176" fmla="*/ 882800 h 897199"/>
                <a:gd name="connsiteX177" fmla="*/ 4510751 w 12192000"/>
                <a:gd name="connsiteY177" fmla="*/ 792398 h 897199"/>
                <a:gd name="connsiteX178" fmla="*/ 4264996 w 12192000"/>
                <a:gd name="connsiteY178" fmla="*/ 899048 h 897199"/>
                <a:gd name="connsiteX179" fmla="*/ 3999573 w 12192000"/>
                <a:gd name="connsiteY179" fmla="*/ 673002 h 897199"/>
                <a:gd name="connsiteX180" fmla="*/ 4190833 w 12192000"/>
                <a:gd name="connsiteY180" fmla="*/ 437710 h 897199"/>
                <a:gd name="connsiteX181" fmla="*/ 4085353 w 12192000"/>
                <a:gd name="connsiteY181" fmla="*/ 238334 h 897199"/>
                <a:gd name="connsiteX182" fmla="*/ 4303268 w 12192000"/>
                <a:gd name="connsiteY182" fmla="*/ 62144 h 897199"/>
                <a:gd name="connsiteX183" fmla="*/ 4493334 w 12192000"/>
                <a:gd name="connsiteY183" fmla="*/ 229065 h 897199"/>
                <a:gd name="connsiteX184" fmla="*/ 4298597 w 12192000"/>
                <a:gd name="connsiteY184" fmla="*/ 449286 h 897199"/>
                <a:gd name="connsiteX185" fmla="*/ 4511897 w 12192000"/>
                <a:gd name="connsiteY185" fmla="*/ 686902 h 897199"/>
                <a:gd name="connsiteX186" fmla="*/ 4581437 w 12192000"/>
                <a:gd name="connsiteY186" fmla="*/ 441163 h 897199"/>
                <a:gd name="connsiteX187" fmla="*/ 4650986 w 12192000"/>
                <a:gd name="connsiteY187" fmla="*/ 441163 h 897199"/>
                <a:gd name="connsiteX188" fmla="*/ 4560575 w 12192000"/>
                <a:gd name="connsiteY188" fmla="*/ 733249 h 897199"/>
                <a:gd name="connsiteX189" fmla="*/ 4698510 w 12192000"/>
                <a:gd name="connsiteY189" fmla="*/ 882800 h 897199"/>
                <a:gd name="connsiteX190" fmla="*/ 3535960 w 12192000"/>
                <a:gd name="connsiteY190" fmla="*/ 836446 h 897199"/>
                <a:gd name="connsiteX191" fmla="*/ 3603201 w 12192000"/>
                <a:gd name="connsiteY191" fmla="*/ 822529 h 897199"/>
                <a:gd name="connsiteX192" fmla="*/ 3607824 w 12192000"/>
                <a:gd name="connsiteY192" fmla="*/ 882800 h 897199"/>
                <a:gd name="connsiteX193" fmla="*/ 3518591 w 12192000"/>
                <a:gd name="connsiteY193" fmla="*/ 899048 h 897199"/>
                <a:gd name="connsiteX194" fmla="*/ 3384109 w 12192000"/>
                <a:gd name="connsiteY194" fmla="*/ 701963 h 897199"/>
                <a:gd name="connsiteX195" fmla="*/ 3384109 w 12192000"/>
                <a:gd name="connsiteY195" fmla="*/ 356577 h 897199"/>
                <a:gd name="connsiteX196" fmla="*/ 3268213 w 12192000"/>
                <a:gd name="connsiteY196" fmla="*/ 356577 h 897199"/>
                <a:gd name="connsiteX197" fmla="*/ 3268213 w 12192000"/>
                <a:gd name="connsiteY197" fmla="*/ 293982 h 897199"/>
                <a:gd name="connsiteX198" fmla="*/ 3384109 w 12192000"/>
                <a:gd name="connsiteY198" fmla="*/ 293982 h 897199"/>
                <a:gd name="connsiteX199" fmla="*/ 3384109 w 12192000"/>
                <a:gd name="connsiteY199" fmla="*/ 151376 h 897199"/>
                <a:gd name="connsiteX200" fmla="*/ 3457150 w 12192000"/>
                <a:gd name="connsiteY200" fmla="*/ 125884 h 897199"/>
                <a:gd name="connsiteX201" fmla="*/ 3457150 w 12192000"/>
                <a:gd name="connsiteY201" fmla="*/ 293958 h 897199"/>
                <a:gd name="connsiteX202" fmla="*/ 3591584 w 12192000"/>
                <a:gd name="connsiteY202" fmla="*/ 293958 h 897199"/>
                <a:gd name="connsiteX203" fmla="*/ 3591584 w 12192000"/>
                <a:gd name="connsiteY203" fmla="*/ 356553 h 897199"/>
                <a:gd name="connsiteX204" fmla="*/ 3457150 w 12192000"/>
                <a:gd name="connsiteY204" fmla="*/ 356553 h 897199"/>
                <a:gd name="connsiteX205" fmla="*/ 3457150 w 12192000"/>
                <a:gd name="connsiteY205" fmla="*/ 739049 h 897199"/>
                <a:gd name="connsiteX206" fmla="*/ 3535960 w 12192000"/>
                <a:gd name="connsiteY206" fmla="*/ 836421 h 897199"/>
                <a:gd name="connsiteX207" fmla="*/ 3176673 w 12192000"/>
                <a:gd name="connsiteY207" fmla="*/ 356553 h 897199"/>
                <a:gd name="connsiteX208" fmla="*/ 3029469 w 12192000"/>
                <a:gd name="connsiteY208" fmla="*/ 593014 h 897199"/>
                <a:gd name="connsiteX209" fmla="*/ 3029469 w 12192000"/>
                <a:gd name="connsiteY209" fmla="*/ 885100 h 897199"/>
                <a:gd name="connsiteX210" fmla="*/ 2956451 w 12192000"/>
                <a:gd name="connsiteY210" fmla="*/ 885100 h 897199"/>
                <a:gd name="connsiteX211" fmla="*/ 2956451 w 12192000"/>
                <a:gd name="connsiteY211" fmla="*/ 426117 h 897199"/>
                <a:gd name="connsiteX212" fmla="*/ 2951789 w 12192000"/>
                <a:gd name="connsiteY212" fmla="*/ 293982 h 897199"/>
                <a:gd name="connsiteX213" fmla="*/ 3024822 w 12192000"/>
                <a:gd name="connsiteY213" fmla="*/ 293982 h 897199"/>
                <a:gd name="connsiteX214" fmla="*/ 3024822 w 12192000"/>
                <a:gd name="connsiteY214" fmla="*/ 407554 h 897199"/>
                <a:gd name="connsiteX215" fmla="*/ 3027169 w 12192000"/>
                <a:gd name="connsiteY215" fmla="*/ 407554 h 897199"/>
                <a:gd name="connsiteX216" fmla="*/ 3178997 w 12192000"/>
                <a:gd name="connsiteY216" fmla="*/ 280066 h 897199"/>
                <a:gd name="connsiteX217" fmla="*/ 3229974 w 12192000"/>
                <a:gd name="connsiteY217" fmla="*/ 287036 h 897199"/>
                <a:gd name="connsiteX218" fmla="*/ 3229974 w 12192000"/>
                <a:gd name="connsiteY218" fmla="*/ 363523 h 897199"/>
                <a:gd name="connsiteX219" fmla="*/ 3176673 w 12192000"/>
                <a:gd name="connsiteY219" fmla="*/ 356577 h 897199"/>
                <a:gd name="connsiteX220" fmla="*/ 2483569 w 12192000"/>
                <a:gd name="connsiteY220" fmla="*/ 152546 h 897199"/>
                <a:gd name="connsiteX221" fmla="*/ 2307402 w 12192000"/>
                <a:gd name="connsiteY221" fmla="*/ 598790 h 897199"/>
                <a:gd name="connsiteX222" fmla="*/ 2658589 w 12192000"/>
                <a:gd name="connsiteY222" fmla="*/ 598790 h 897199"/>
                <a:gd name="connsiteX223" fmla="*/ 2483569 w 12192000"/>
                <a:gd name="connsiteY223" fmla="*/ 152546 h 897199"/>
                <a:gd name="connsiteX224" fmla="*/ 2772185 w 12192000"/>
                <a:gd name="connsiteY224" fmla="*/ 885100 h 897199"/>
                <a:gd name="connsiteX225" fmla="*/ 2685252 w 12192000"/>
                <a:gd name="connsiteY225" fmla="*/ 668355 h 897199"/>
                <a:gd name="connsiteX226" fmla="*/ 2277247 w 12192000"/>
                <a:gd name="connsiteY226" fmla="*/ 668355 h 897199"/>
                <a:gd name="connsiteX227" fmla="*/ 2190297 w 12192000"/>
                <a:gd name="connsiteY227" fmla="*/ 885100 h 897199"/>
                <a:gd name="connsiteX228" fmla="*/ 2112665 w 12192000"/>
                <a:gd name="connsiteY228" fmla="*/ 885100 h 897199"/>
                <a:gd name="connsiteX229" fmla="*/ 2444168 w 12192000"/>
                <a:gd name="connsiteY229" fmla="*/ 76036 h 897199"/>
                <a:gd name="connsiteX230" fmla="*/ 2534570 w 12192000"/>
                <a:gd name="connsiteY230" fmla="*/ 76036 h 897199"/>
                <a:gd name="connsiteX231" fmla="*/ 2855650 w 12192000"/>
                <a:gd name="connsiteY231" fmla="*/ 885100 h 897199"/>
                <a:gd name="connsiteX232" fmla="*/ 1508762 w 12192000"/>
                <a:gd name="connsiteY232" fmla="*/ 342637 h 897199"/>
                <a:gd name="connsiteX233" fmla="*/ 1334911 w 12192000"/>
                <a:gd name="connsiteY233" fmla="*/ 547789 h 897199"/>
                <a:gd name="connsiteX234" fmla="*/ 1659451 w 12192000"/>
                <a:gd name="connsiteY234" fmla="*/ 547789 h 897199"/>
                <a:gd name="connsiteX235" fmla="*/ 1508778 w 12192000"/>
                <a:gd name="connsiteY235" fmla="*/ 342637 h 897199"/>
                <a:gd name="connsiteX236" fmla="*/ 1334911 w 12192000"/>
                <a:gd name="connsiteY236" fmla="*/ 610383 h 897199"/>
                <a:gd name="connsiteX237" fmla="*/ 1529640 w 12192000"/>
                <a:gd name="connsiteY237" fmla="*/ 836421 h 897199"/>
                <a:gd name="connsiteX238" fmla="*/ 1695391 w 12192000"/>
                <a:gd name="connsiteY238" fmla="*/ 792358 h 897199"/>
                <a:gd name="connsiteX239" fmla="*/ 1695391 w 12192000"/>
                <a:gd name="connsiteY239" fmla="*/ 866521 h 897199"/>
                <a:gd name="connsiteX240" fmla="*/ 1523847 w 12192000"/>
                <a:gd name="connsiteY240" fmla="*/ 899008 h 897199"/>
                <a:gd name="connsiteX241" fmla="*/ 1254915 w 12192000"/>
                <a:gd name="connsiteY241" fmla="*/ 589505 h 897199"/>
                <a:gd name="connsiteX242" fmla="*/ 1504147 w 12192000"/>
                <a:gd name="connsiteY242" fmla="*/ 280026 h 897199"/>
                <a:gd name="connsiteX243" fmla="*/ 1739447 w 12192000"/>
                <a:gd name="connsiteY243" fmla="*/ 573249 h 897199"/>
                <a:gd name="connsiteX244" fmla="*/ 1739447 w 12192000"/>
                <a:gd name="connsiteY244" fmla="*/ 610359 h 897199"/>
                <a:gd name="connsiteX245" fmla="*/ 1048633 w 12192000"/>
                <a:gd name="connsiteY245" fmla="*/ 885100 h 897199"/>
                <a:gd name="connsiteX246" fmla="*/ 1048633 w 12192000"/>
                <a:gd name="connsiteY246" fmla="*/ 532743 h 897199"/>
                <a:gd name="connsiteX247" fmla="*/ 908375 w 12192000"/>
                <a:gd name="connsiteY247" fmla="*/ 342661 h 897199"/>
                <a:gd name="connsiteX248" fmla="*/ 733346 w 12192000"/>
                <a:gd name="connsiteY248" fmla="*/ 568675 h 897199"/>
                <a:gd name="connsiteX249" fmla="*/ 733346 w 12192000"/>
                <a:gd name="connsiteY249" fmla="*/ 885132 h 897199"/>
                <a:gd name="connsiteX250" fmla="*/ 660393 w 12192000"/>
                <a:gd name="connsiteY250" fmla="*/ 885132 h 897199"/>
                <a:gd name="connsiteX251" fmla="*/ 660393 w 12192000"/>
                <a:gd name="connsiteY251" fmla="*/ 15789 h 897199"/>
                <a:gd name="connsiteX252" fmla="*/ 733402 w 12192000"/>
                <a:gd name="connsiteY252" fmla="*/ 15789 h 897199"/>
                <a:gd name="connsiteX253" fmla="*/ 733402 w 12192000"/>
                <a:gd name="connsiteY253" fmla="*/ 393638 h 897199"/>
                <a:gd name="connsiteX254" fmla="*/ 735734 w 12192000"/>
                <a:gd name="connsiteY254" fmla="*/ 393638 h 897199"/>
                <a:gd name="connsiteX255" fmla="*/ 920039 w 12192000"/>
                <a:gd name="connsiteY255" fmla="*/ 280066 h 897199"/>
                <a:gd name="connsiteX256" fmla="*/ 1121731 w 12192000"/>
                <a:gd name="connsiteY256" fmla="*/ 531573 h 897199"/>
                <a:gd name="connsiteX257" fmla="*/ 1121731 w 12192000"/>
                <a:gd name="connsiteY257" fmla="*/ 885124 h 897199"/>
                <a:gd name="connsiteX258" fmla="*/ 325373 w 12192000"/>
                <a:gd name="connsiteY258" fmla="*/ 145576 h 897199"/>
                <a:gd name="connsiteX259" fmla="*/ 325373 w 12192000"/>
                <a:gd name="connsiteY259" fmla="*/ 885100 h 897199"/>
                <a:gd name="connsiteX260" fmla="*/ 245410 w 12192000"/>
                <a:gd name="connsiteY260" fmla="*/ 885100 h 897199"/>
                <a:gd name="connsiteX261" fmla="*/ 245410 w 12192000"/>
                <a:gd name="connsiteY261" fmla="*/ 145600 h 897199"/>
                <a:gd name="connsiteX262" fmla="*/ 6649 w 12192000"/>
                <a:gd name="connsiteY262" fmla="*/ 145600 h 897199"/>
                <a:gd name="connsiteX263" fmla="*/ 6649 w 12192000"/>
                <a:gd name="connsiteY263" fmla="*/ 76060 h 897199"/>
                <a:gd name="connsiteX264" fmla="*/ 564190 w 12192000"/>
                <a:gd name="connsiteY264" fmla="*/ 76060 h 897199"/>
                <a:gd name="connsiteX265" fmla="*/ 564190 w 12192000"/>
                <a:gd name="connsiteY265" fmla="*/ 145600 h 897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</a:cxnLst>
              <a:rect l="l" t="t" r="r" b="b"/>
              <a:pathLst>
                <a:path w="12192000" h="897199">
                  <a:moveTo>
                    <a:pt x="12198649" y="885124"/>
                  </a:moveTo>
                  <a:lnTo>
                    <a:pt x="12097839" y="885124"/>
                  </a:lnTo>
                  <a:lnTo>
                    <a:pt x="11805730" y="581421"/>
                  </a:lnTo>
                  <a:lnTo>
                    <a:pt x="11805730" y="885124"/>
                  </a:lnTo>
                  <a:lnTo>
                    <a:pt x="11732688" y="885124"/>
                  </a:lnTo>
                  <a:lnTo>
                    <a:pt x="11732688" y="15789"/>
                  </a:lnTo>
                  <a:lnTo>
                    <a:pt x="11805730" y="15789"/>
                  </a:lnTo>
                  <a:lnTo>
                    <a:pt x="11805730" y="536236"/>
                  </a:lnTo>
                  <a:lnTo>
                    <a:pt x="12070007" y="293982"/>
                  </a:lnTo>
                  <a:lnTo>
                    <a:pt x="12163887" y="293982"/>
                  </a:lnTo>
                  <a:lnTo>
                    <a:pt x="11875270" y="555961"/>
                  </a:lnTo>
                  <a:lnTo>
                    <a:pt x="12198649" y="885124"/>
                  </a:lnTo>
                  <a:close/>
                  <a:moveTo>
                    <a:pt x="11444120" y="342661"/>
                  </a:moveTo>
                  <a:cubicBezTo>
                    <a:pt x="11368811" y="342661"/>
                    <a:pt x="11316608" y="365822"/>
                    <a:pt x="11316608" y="441203"/>
                  </a:cubicBezTo>
                  <a:cubicBezTo>
                    <a:pt x="11316608" y="551346"/>
                    <a:pt x="11607548" y="537430"/>
                    <a:pt x="11607548" y="730989"/>
                  </a:cubicBezTo>
                  <a:cubicBezTo>
                    <a:pt x="11607548" y="856178"/>
                    <a:pt x="11490475" y="899088"/>
                    <a:pt x="11401218" y="899088"/>
                  </a:cubicBezTo>
                  <a:cubicBezTo>
                    <a:pt x="11344424" y="899088"/>
                    <a:pt x="11287622" y="892118"/>
                    <a:pt x="11235475" y="871248"/>
                  </a:cubicBezTo>
                  <a:lnTo>
                    <a:pt x="11242445" y="799384"/>
                  </a:lnTo>
                  <a:cubicBezTo>
                    <a:pt x="11286468" y="821424"/>
                    <a:pt x="11339793" y="836485"/>
                    <a:pt x="11396595" y="836485"/>
                  </a:cubicBezTo>
                  <a:cubicBezTo>
                    <a:pt x="11466136" y="836485"/>
                    <a:pt x="11527584" y="798214"/>
                    <a:pt x="11527584" y="730989"/>
                  </a:cubicBezTo>
                  <a:cubicBezTo>
                    <a:pt x="11527584" y="590731"/>
                    <a:pt x="11243590" y="612770"/>
                    <a:pt x="11243590" y="441203"/>
                  </a:cubicBezTo>
                  <a:cubicBezTo>
                    <a:pt x="11243590" y="324130"/>
                    <a:pt x="11338647" y="280106"/>
                    <a:pt x="11436004" y="280106"/>
                  </a:cubicBezTo>
                  <a:cubicBezTo>
                    <a:pt x="11467289" y="280106"/>
                    <a:pt x="11529884" y="287076"/>
                    <a:pt x="11582055" y="306761"/>
                  </a:cubicBezTo>
                  <a:lnTo>
                    <a:pt x="11575085" y="370533"/>
                  </a:lnTo>
                  <a:cubicBezTo>
                    <a:pt x="11536830" y="353116"/>
                    <a:pt x="11484682" y="342701"/>
                    <a:pt x="11444120" y="342701"/>
                  </a:cubicBezTo>
                  <a:close/>
                  <a:moveTo>
                    <a:pt x="11036115" y="38950"/>
                  </a:moveTo>
                  <a:lnTo>
                    <a:pt x="11109148" y="38950"/>
                  </a:lnTo>
                  <a:lnTo>
                    <a:pt x="11109148" y="136339"/>
                  </a:lnTo>
                  <a:lnTo>
                    <a:pt x="11036115" y="136339"/>
                  </a:lnTo>
                  <a:lnTo>
                    <a:pt x="11036115" y="38950"/>
                  </a:lnTo>
                  <a:close/>
                  <a:moveTo>
                    <a:pt x="11036115" y="885124"/>
                  </a:moveTo>
                  <a:lnTo>
                    <a:pt x="11036115" y="293982"/>
                  </a:lnTo>
                  <a:lnTo>
                    <a:pt x="11109148" y="293982"/>
                  </a:lnTo>
                  <a:lnTo>
                    <a:pt x="11109148" y="885124"/>
                  </a:lnTo>
                  <a:close/>
                  <a:moveTo>
                    <a:pt x="10570226" y="145600"/>
                  </a:moveTo>
                  <a:lnTo>
                    <a:pt x="10487892" y="145600"/>
                  </a:lnTo>
                  <a:lnTo>
                    <a:pt x="10487892" y="434217"/>
                  </a:lnTo>
                  <a:lnTo>
                    <a:pt x="10572525" y="434217"/>
                  </a:lnTo>
                  <a:cubicBezTo>
                    <a:pt x="10666405" y="434217"/>
                    <a:pt x="10774209" y="398309"/>
                    <a:pt x="10774209" y="285859"/>
                  </a:cubicBezTo>
                  <a:cubicBezTo>
                    <a:pt x="10774209" y="153724"/>
                    <a:pt x="10680321" y="145600"/>
                    <a:pt x="10570226" y="145600"/>
                  </a:cubicBezTo>
                  <a:close/>
                  <a:moveTo>
                    <a:pt x="10674529" y="472472"/>
                  </a:moveTo>
                  <a:lnTo>
                    <a:pt x="10674529" y="474795"/>
                  </a:lnTo>
                  <a:cubicBezTo>
                    <a:pt x="10739423" y="482895"/>
                    <a:pt x="10753339" y="517673"/>
                    <a:pt x="10778855" y="572176"/>
                  </a:cubicBezTo>
                  <a:lnTo>
                    <a:pt x="10916799" y="885124"/>
                  </a:lnTo>
                  <a:lnTo>
                    <a:pt x="10828671" y="885124"/>
                  </a:lnTo>
                  <a:lnTo>
                    <a:pt x="10711598" y="611561"/>
                  </a:lnTo>
                  <a:cubicBezTo>
                    <a:pt x="10665235" y="507274"/>
                    <a:pt x="10630473" y="503757"/>
                    <a:pt x="10553987" y="503757"/>
                  </a:cubicBezTo>
                  <a:lnTo>
                    <a:pt x="10487892" y="503757"/>
                  </a:lnTo>
                  <a:lnTo>
                    <a:pt x="10487892" y="885108"/>
                  </a:lnTo>
                  <a:lnTo>
                    <a:pt x="10407928" y="885108"/>
                  </a:lnTo>
                  <a:lnTo>
                    <a:pt x="10407928" y="76060"/>
                  </a:lnTo>
                  <a:lnTo>
                    <a:pt x="10616581" y="76060"/>
                  </a:lnTo>
                  <a:cubicBezTo>
                    <a:pt x="10760285" y="76060"/>
                    <a:pt x="10854188" y="137484"/>
                    <a:pt x="10854188" y="285859"/>
                  </a:cubicBezTo>
                  <a:cubicBezTo>
                    <a:pt x="10854188" y="390185"/>
                    <a:pt x="10774209" y="459710"/>
                    <a:pt x="10674529" y="472472"/>
                  </a:cubicBezTo>
                  <a:close/>
                  <a:moveTo>
                    <a:pt x="9970977" y="77229"/>
                  </a:moveTo>
                  <a:cubicBezTo>
                    <a:pt x="9955908" y="69114"/>
                    <a:pt x="9933916" y="64483"/>
                    <a:pt x="9913053" y="64483"/>
                  </a:cubicBezTo>
                  <a:cubicBezTo>
                    <a:pt x="9813350" y="64483"/>
                    <a:pt x="9823773" y="172263"/>
                    <a:pt x="9823773" y="242981"/>
                  </a:cubicBezTo>
                  <a:lnTo>
                    <a:pt x="9823773" y="293982"/>
                  </a:lnTo>
                  <a:lnTo>
                    <a:pt x="9957061" y="293982"/>
                  </a:lnTo>
                  <a:lnTo>
                    <a:pt x="9957061" y="356577"/>
                  </a:lnTo>
                  <a:lnTo>
                    <a:pt x="9823773" y="356577"/>
                  </a:lnTo>
                  <a:lnTo>
                    <a:pt x="9823773" y="885124"/>
                  </a:lnTo>
                  <a:lnTo>
                    <a:pt x="9750755" y="885124"/>
                  </a:lnTo>
                  <a:lnTo>
                    <a:pt x="9750755" y="356577"/>
                  </a:lnTo>
                  <a:lnTo>
                    <a:pt x="9631383" y="356577"/>
                  </a:lnTo>
                  <a:lnTo>
                    <a:pt x="9631383" y="293982"/>
                  </a:lnTo>
                  <a:lnTo>
                    <a:pt x="9750755" y="293982"/>
                  </a:lnTo>
                  <a:lnTo>
                    <a:pt x="9750755" y="251096"/>
                  </a:lnTo>
                  <a:cubicBezTo>
                    <a:pt x="9750755" y="127061"/>
                    <a:pt x="9755378" y="1889"/>
                    <a:pt x="9907229" y="1889"/>
                  </a:cubicBezTo>
                  <a:cubicBezTo>
                    <a:pt x="9930463" y="1889"/>
                    <a:pt x="9961708" y="5342"/>
                    <a:pt x="9975624" y="13465"/>
                  </a:cubicBezTo>
                  <a:lnTo>
                    <a:pt x="9970977" y="77229"/>
                  </a:lnTo>
                  <a:close/>
                  <a:moveTo>
                    <a:pt x="9292942" y="342661"/>
                  </a:moveTo>
                  <a:cubicBezTo>
                    <a:pt x="9165430" y="342661"/>
                    <a:pt x="9097060" y="452780"/>
                    <a:pt x="9097060" y="589545"/>
                  </a:cubicBezTo>
                  <a:cubicBezTo>
                    <a:pt x="9097060" y="726310"/>
                    <a:pt x="9165430" y="836446"/>
                    <a:pt x="9292942" y="836446"/>
                  </a:cubicBezTo>
                  <a:cubicBezTo>
                    <a:pt x="9420454" y="836446"/>
                    <a:pt x="9488825" y="726302"/>
                    <a:pt x="9488825" y="589545"/>
                  </a:cubicBezTo>
                  <a:cubicBezTo>
                    <a:pt x="9488825" y="452788"/>
                    <a:pt x="9420431" y="342661"/>
                    <a:pt x="9292942" y="342661"/>
                  </a:cubicBezTo>
                  <a:close/>
                  <a:moveTo>
                    <a:pt x="9292942" y="899048"/>
                  </a:moveTo>
                  <a:cubicBezTo>
                    <a:pt x="9101682" y="899048"/>
                    <a:pt x="9017048" y="750666"/>
                    <a:pt x="9017048" y="589545"/>
                  </a:cubicBezTo>
                  <a:cubicBezTo>
                    <a:pt x="9017048" y="428424"/>
                    <a:pt x="9101682" y="280066"/>
                    <a:pt x="9292942" y="280066"/>
                  </a:cubicBezTo>
                  <a:cubicBezTo>
                    <a:pt x="9484202" y="280066"/>
                    <a:pt x="9568813" y="428416"/>
                    <a:pt x="9568813" y="589545"/>
                  </a:cubicBezTo>
                  <a:cubicBezTo>
                    <a:pt x="9568813" y="750674"/>
                    <a:pt x="9484179" y="899040"/>
                    <a:pt x="9292942" y="899040"/>
                  </a:cubicBezTo>
                  <a:close/>
                  <a:moveTo>
                    <a:pt x="8381940" y="342661"/>
                  </a:moveTo>
                  <a:cubicBezTo>
                    <a:pt x="8274144" y="342661"/>
                    <a:pt x="8208089" y="450432"/>
                    <a:pt x="8208089" y="547813"/>
                  </a:cubicBezTo>
                  <a:lnTo>
                    <a:pt x="8532661" y="547813"/>
                  </a:lnTo>
                  <a:cubicBezTo>
                    <a:pt x="8532661" y="444656"/>
                    <a:pt x="8490929" y="342661"/>
                    <a:pt x="8381956" y="342661"/>
                  </a:cubicBezTo>
                  <a:close/>
                  <a:moveTo>
                    <a:pt x="8208089" y="610407"/>
                  </a:moveTo>
                  <a:cubicBezTo>
                    <a:pt x="8208089" y="735596"/>
                    <a:pt x="8275306" y="836446"/>
                    <a:pt x="8402826" y="836446"/>
                  </a:cubicBezTo>
                  <a:cubicBezTo>
                    <a:pt x="8456143" y="836446"/>
                    <a:pt x="8533791" y="814414"/>
                    <a:pt x="8568569" y="792382"/>
                  </a:cubicBezTo>
                  <a:lnTo>
                    <a:pt x="8568569" y="866545"/>
                  </a:lnTo>
                  <a:cubicBezTo>
                    <a:pt x="8517591" y="887415"/>
                    <a:pt x="8451496" y="899032"/>
                    <a:pt x="8397025" y="899032"/>
                  </a:cubicBezTo>
                  <a:cubicBezTo>
                    <a:pt x="8201119" y="899032"/>
                    <a:pt x="8128125" y="766889"/>
                    <a:pt x="8128125" y="589529"/>
                  </a:cubicBezTo>
                  <a:cubicBezTo>
                    <a:pt x="8128125" y="408708"/>
                    <a:pt x="8227781" y="280050"/>
                    <a:pt x="8377333" y="280050"/>
                  </a:cubicBezTo>
                  <a:cubicBezTo>
                    <a:pt x="8544230" y="280050"/>
                    <a:pt x="8612624" y="414484"/>
                    <a:pt x="8612624" y="573274"/>
                  </a:cubicBezTo>
                  <a:lnTo>
                    <a:pt x="8612624" y="610383"/>
                  </a:lnTo>
                  <a:close/>
                  <a:moveTo>
                    <a:pt x="7921843" y="342661"/>
                  </a:moveTo>
                  <a:cubicBezTo>
                    <a:pt x="7779237" y="342661"/>
                    <a:pt x="7699274" y="445810"/>
                    <a:pt x="7699274" y="589545"/>
                  </a:cubicBezTo>
                  <a:cubicBezTo>
                    <a:pt x="7699274" y="724003"/>
                    <a:pt x="7780415" y="836446"/>
                    <a:pt x="7913720" y="836446"/>
                  </a:cubicBezTo>
                  <a:cubicBezTo>
                    <a:pt x="7960075" y="836446"/>
                    <a:pt x="8002960" y="826030"/>
                    <a:pt x="8047008" y="809767"/>
                  </a:cubicBezTo>
                  <a:lnTo>
                    <a:pt x="8053978" y="878178"/>
                  </a:lnTo>
                  <a:cubicBezTo>
                    <a:pt x="8004130" y="895547"/>
                    <a:pt x="7957775" y="899048"/>
                    <a:pt x="7902127" y="899048"/>
                  </a:cubicBezTo>
                  <a:cubicBezTo>
                    <a:pt x="7712045" y="899048"/>
                    <a:pt x="7619319" y="754119"/>
                    <a:pt x="7619319" y="589545"/>
                  </a:cubicBezTo>
                  <a:cubicBezTo>
                    <a:pt x="7619319" y="407554"/>
                    <a:pt x="7736392" y="280066"/>
                    <a:pt x="7911428" y="280066"/>
                  </a:cubicBezTo>
                  <a:cubicBezTo>
                    <a:pt x="7982122" y="280066"/>
                    <a:pt x="8033148" y="296282"/>
                    <a:pt x="8054034" y="303228"/>
                  </a:cubicBezTo>
                  <a:lnTo>
                    <a:pt x="8048242" y="372768"/>
                  </a:lnTo>
                  <a:cubicBezTo>
                    <a:pt x="8008809" y="355399"/>
                    <a:pt x="7961284" y="342661"/>
                    <a:pt x="7921899" y="342661"/>
                  </a:cubicBezTo>
                  <a:close/>
                  <a:moveTo>
                    <a:pt x="7413005" y="885124"/>
                  </a:moveTo>
                  <a:lnTo>
                    <a:pt x="7413005" y="525773"/>
                  </a:lnTo>
                  <a:cubicBezTo>
                    <a:pt x="7413005" y="414500"/>
                    <a:pt x="7373596" y="342661"/>
                    <a:pt x="7272746" y="342661"/>
                  </a:cubicBezTo>
                  <a:cubicBezTo>
                    <a:pt x="7139458" y="342661"/>
                    <a:pt x="7097726" y="459726"/>
                    <a:pt x="7097726" y="558252"/>
                  </a:cubicBezTo>
                  <a:lnTo>
                    <a:pt x="7097726" y="885124"/>
                  </a:lnTo>
                  <a:lnTo>
                    <a:pt x="7024708" y="885124"/>
                  </a:lnTo>
                  <a:lnTo>
                    <a:pt x="7024708" y="433063"/>
                  </a:lnTo>
                  <a:cubicBezTo>
                    <a:pt x="7024708" y="387862"/>
                    <a:pt x="7024708" y="341507"/>
                    <a:pt x="7020062" y="293982"/>
                  </a:cubicBezTo>
                  <a:lnTo>
                    <a:pt x="7090756" y="293982"/>
                  </a:lnTo>
                  <a:lnTo>
                    <a:pt x="7090756" y="399431"/>
                  </a:lnTo>
                  <a:lnTo>
                    <a:pt x="7093103" y="399431"/>
                  </a:lnTo>
                  <a:cubicBezTo>
                    <a:pt x="7117418" y="346130"/>
                    <a:pt x="7161474" y="280058"/>
                    <a:pt x="7284363" y="280058"/>
                  </a:cubicBezTo>
                  <a:cubicBezTo>
                    <a:pt x="7430422" y="280058"/>
                    <a:pt x="7486046" y="377431"/>
                    <a:pt x="7486046" y="507250"/>
                  </a:cubicBezTo>
                  <a:lnTo>
                    <a:pt x="7486046" y="885116"/>
                  </a:lnTo>
                  <a:close/>
                  <a:moveTo>
                    <a:pt x="6660783" y="342661"/>
                  </a:moveTo>
                  <a:cubicBezTo>
                    <a:pt x="6552979" y="342661"/>
                    <a:pt x="6486932" y="450432"/>
                    <a:pt x="6486932" y="547813"/>
                  </a:cubicBezTo>
                  <a:lnTo>
                    <a:pt x="6811464" y="547813"/>
                  </a:lnTo>
                  <a:cubicBezTo>
                    <a:pt x="6811464" y="444656"/>
                    <a:pt x="6769732" y="342661"/>
                    <a:pt x="6660807" y="342661"/>
                  </a:cubicBezTo>
                  <a:close/>
                  <a:moveTo>
                    <a:pt x="6486932" y="610407"/>
                  </a:moveTo>
                  <a:cubicBezTo>
                    <a:pt x="6486932" y="735596"/>
                    <a:pt x="6554157" y="836446"/>
                    <a:pt x="6681669" y="836446"/>
                  </a:cubicBezTo>
                  <a:cubicBezTo>
                    <a:pt x="6734970" y="836446"/>
                    <a:pt x="6812634" y="814414"/>
                    <a:pt x="6847412" y="792382"/>
                  </a:cubicBezTo>
                  <a:lnTo>
                    <a:pt x="6847412" y="866545"/>
                  </a:lnTo>
                  <a:cubicBezTo>
                    <a:pt x="6796419" y="887415"/>
                    <a:pt x="6730347" y="899032"/>
                    <a:pt x="6675869" y="899032"/>
                  </a:cubicBezTo>
                  <a:cubicBezTo>
                    <a:pt x="6479970" y="899032"/>
                    <a:pt x="6406969" y="766889"/>
                    <a:pt x="6406969" y="589529"/>
                  </a:cubicBezTo>
                  <a:cubicBezTo>
                    <a:pt x="6406969" y="408708"/>
                    <a:pt x="6506624" y="280050"/>
                    <a:pt x="6656128" y="280050"/>
                  </a:cubicBezTo>
                  <a:cubicBezTo>
                    <a:pt x="6823041" y="280050"/>
                    <a:pt x="6891436" y="414484"/>
                    <a:pt x="6891436" y="573274"/>
                  </a:cubicBezTo>
                  <a:lnTo>
                    <a:pt x="6891436" y="610383"/>
                  </a:lnTo>
                  <a:close/>
                  <a:moveTo>
                    <a:pt x="6199429" y="38950"/>
                  </a:moveTo>
                  <a:lnTo>
                    <a:pt x="6272494" y="38950"/>
                  </a:lnTo>
                  <a:lnTo>
                    <a:pt x="6272494" y="136339"/>
                  </a:lnTo>
                  <a:lnTo>
                    <a:pt x="6199429" y="136339"/>
                  </a:lnTo>
                  <a:lnTo>
                    <a:pt x="6199429" y="38950"/>
                  </a:lnTo>
                  <a:close/>
                  <a:moveTo>
                    <a:pt x="6199429" y="885124"/>
                  </a:moveTo>
                  <a:lnTo>
                    <a:pt x="6199429" y="293982"/>
                  </a:lnTo>
                  <a:lnTo>
                    <a:pt x="6272494" y="293982"/>
                  </a:lnTo>
                  <a:lnTo>
                    <a:pt x="6272494" y="885124"/>
                  </a:lnTo>
                  <a:close/>
                  <a:moveTo>
                    <a:pt x="5949116" y="342661"/>
                  </a:moveTo>
                  <a:cubicBezTo>
                    <a:pt x="5806510" y="342661"/>
                    <a:pt x="5726570" y="445810"/>
                    <a:pt x="5726570" y="589545"/>
                  </a:cubicBezTo>
                  <a:cubicBezTo>
                    <a:pt x="5726570" y="724003"/>
                    <a:pt x="5807687" y="836446"/>
                    <a:pt x="5940992" y="836446"/>
                  </a:cubicBezTo>
                  <a:cubicBezTo>
                    <a:pt x="5987347" y="836446"/>
                    <a:pt x="6030233" y="826030"/>
                    <a:pt x="6074280" y="809767"/>
                  </a:cubicBezTo>
                  <a:lnTo>
                    <a:pt x="6081250" y="878178"/>
                  </a:lnTo>
                  <a:cubicBezTo>
                    <a:pt x="6031402" y="895547"/>
                    <a:pt x="5985048" y="899040"/>
                    <a:pt x="5929399" y="899040"/>
                  </a:cubicBezTo>
                  <a:cubicBezTo>
                    <a:pt x="5739317" y="899040"/>
                    <a:pt x="5646591" y="754111"/>
                    <a:pt x="5646591" y="589537"/>
                  </a:cubicBezTo>
                  <a:cubicBezTo>
                    <a:pt x="5646591" y="407546"/>
                    <a:pt x="5763688" y="280058"/>
                    <a:pt x="5938701" y="280058"/>
                  </a:cubicBezTo>
                  <a:cubicBezTo>
                    <a:pt x="6009419" y="280058"/>
                    <a:pt x="6060420" y="296274"/>
                    <a:pt x="6081306" y="303220"/>
                  </a:cubicBezTo>
                  <a:lnTo>
                    <a:pt x="6075514" y="372760"/>
                  </a:lnTo>
                  <a:cubicBezTo>
                    <a:pt x="6036081" y="355391"/>
                    <a:pt x="5988581" y="342653"/>
                    <a:pt x="5949172" y="342653"/>
                  </a:cubicBezTo>
                  <a:close/>
                  <a:moveTo>
                    <a:pt x="5347551" y="131708"/>
                  </a:moveTo>
                  <a:cubicBezTo>
                    <a:pt x="5264087" y="131708"/>
                    <a:pt x="5172555" y="166470"/>
                    <a:pt x="5172555" y="270789"/>
                  </a:cubicBezTo>
                  <a:cubicBezTo>
                    <a:pt x="5172555" y="433063"/>
                    <a:pt x="5543434" y="434225"/>
                    <a:pt x="5543434" y="670678"/>
                  </a:cubicBezTo>
                  <a:cubicBezTo>
                    <a:pt x="5543442" y="834146"/>
                    <a:pt x="5403192" y="899040"/>
                    <a:pt x="5278003" y="899040"/>
                  </a:cubicBezTo>
                  <a:cubicBezTo>
                    <a:pt x="5199193" y="899040"/>
                    <a:pt x="5137800" y="882792"/>
                    <a:pt x="5094890" y="864254"/>
                  </a:cubicBezTo>
                  <a:lnTo>
                    <a:pt x="5103006" y="781943"/>
                  </a:lnTo>
                  <a:cubicBezTo>
                    <a:pt x="5150515" y="812082"/>
                    <a:pt x="5206163" y="829467"/>
                    <a:pt x="5281504" y="829467"/>
                  </a:cubicBezTo>
                  <a:cubicBezTo>
                    <a:pt x="5381176" y="829467"/>
                    <a:pt x="5463463" y="778474"/>
                    <a:pt x="5463463" y="663700"/>
                  </a:cubicBezTo>
                  <a:cubicBezTo>
                    <a:pt x="5463463" y="504927"/>
                    <a:pt x="5092567" y="485210"/>
                    <a:pt x="5092567" y="273104"/>
                  </a:cubicBezTo>
                  <a:cubicBezTo>
                    <a:pt x="5092567" y="143269"/>
                    <a:pt x="5206163" y="62136"/>
                    <a:pt x="5348721" y="62136"/>
                  </a:cubicBezTo>
                  <a:cubicBezTo>
                    <a:pt x="5388146" y="62136"/>
                    <a:pt x="5451870" y="67928"/>
                    <a:pt x="5507494" y="88798"/>
                  </a:cubicBezTo>
                  <a:lnTo>
                    <a:pt x="5494756" y="161831"/>
                  </a:lnTo>
                  <a:cubicBezTo>
                    <a:pt x="5458824" y="142099"/>
                    <a:pt x="5402046" y="131700"/>
                    <a:pt x="5347551" y="131700"/>
                  </a:cubicBezTo>
                  <a:close/>
                  <a:moveTo>
                    <a:pt x="4231388" y="482895"/>
                  </a:moveTo>
                  <a:cubicBezTo>
                    <a:pt x="4154901" y="513027"/>
                    <a:pt x="4079561" y="580252"/>
                    <a:pt x="4079561" y="669565"/>
                  </a:cubicBezTo>
                  <a:cubicBezTo>
                    <a:pt x="4079561" y="779684"/>
                    <a:pt x="4169963" y="836477"/>
                    <a:pt x="4267320" y="836477"/>
                  </a:cubicBezTo>
                  <a:cubicBezTo>
                    <a:pt x="4340337" y="836477"/>
                    <a:pt x="4420341" y="799376"/>
                    <a:pt x="4466680" y="742574"/>
                  </a:cubicBezTo>
                  <a:lnTo>
                    <a:pt x="4231388" y="482927"/>
                  </a:lnTo>
                  <a:close/>
                  <a:moveTo>
                    <a:pt x="4413379" y="241803"/>
                  </a:moveTo>
                  <a:cubicBezTo>
                    <a:pt x="4413379" y="165293"/>
                    <a:pt x="4367024" y="124738"/>
                    <a:pt x="4298605" y="124738"/>
                  </a:cubicBezTo>
                  <a:cubicBezTo>
                    <a:pt x="4230186" y="124738"/>
                    <a:pt x="4165316" y="164147"/>
                    <a:pt x="4165316" y="242981"/>
                  </a:cubicBezTo>
                  <a:cubicBezTo>
                    <a:pt x="4165316" y="306721"/>
                    <a:pt x="4212873" y="358876"/>
                    <a:pt x="4256881" y="407554"/>
                  </a:cubicBezTo>
                  <a:cubicBezTo>
                    <a:pt x="4327591" y="373906"/>
                    <a:pt x="4413379" y="336836"/>
                    <a:pt x="4413379" y="241803"/>
                  </a:cubicBezTo>
                  <a:close/>
                  <a:moveTo>
                    <a:pt x="4698518" y="882800"/>
                  </a:moveTo>
                  <a:lnTo>
                    <a:pt x="4596539" y="882800"/>
                  </a:lnTo>
                  <a:lnTo>
                    <a:pt x="4510751" y="792398"/>
                  </a:lnTo>
                  <a:cubicBezTo>
                    <a:pt x="4444664" y="866561"/>
                    <a:pt x="4360078" y="899048"/>
                    <a:pt x="4264996" y="899048"/>
                  </a:cubicBezTo>
                  <a:cubicBezTo>
                    <a:pt x="4128239" y="899048"/>
                    <a:pt x="3999573" y="829475"/>
                    <a:pt x="3999573" y="673002"/>
                  </a:cubicBezTo>
                  <a:cubicBezTo>
                    <a:pt x="3999573" y="548982"/>
                    <a:pt x="4083014" y="479418"/>
                    <a:pt x="4190833" y="437710"/>
                  </a:cubicBezTo>
                  <a:cubicBezTo>
                    <a:pt x="4140977" y="380892"/>
                    <a:pt x="4085353" y="319467"/>
                    <a:pt x="4085353" y="238334"/>
                  </a:cubicBezTo>
                  <a:cubicBezTo>
                    <a:pt x="4085353" y="122415"/>
                    <a:pt x="4196626" y="62144"/>
                    <a:pt x="4303268" y="62144"/>
                  </a:cubicBezTo>
                  <a:cubicBezTo>
                    <a:pt x="4399455" y="62144"/>
                    <a:pt x="4493334" y="115469"/>
                    <a:pt x="4493334" y="229065"/>
                  </a:cubicBezTo>
                  <a:cubicBezTo>
                    <a:pt x="4493334" y="355399"/>
                    <a:pt x="4395978" y="400608"/>
                    <a:pt x="4298597" y="449286"/>
                  </a:cubicBezTo>
                  <a:lnTo>
                    <a:pt x="4511897" y="686902"/>
                  </a:lnTo>
                  <a:cubicBezTo>
                    <a:pt x="4562874" y="613900"/>
                    <a:pt x="4581437" y="528120"/>
                    <a:pt x="4581437" y="441163"/>
                  </a:cubicBezTo>
                  <a:lnTo>
                    <a:pt x="4650986" y="441163"/>
                  </a:lnTo>
                  <a:cubicBezTo>
                    <a:pt x="4650986" y="545489"/>
                    <a:pt x="4620846" y="652139"/>
                    <a:pt x="4560575" y="733249"/>
                  </a:cubicBezTo>
                  <a:lnTo>
                    <a:pt x="4698510" y="882800"/>
                  </a:lnTo>
                  <a:close/>
                  <a:moveTo>
                    <a:pt x="3535960" y="836446"/>
                  </a:moveTo>
                  <a:cubicBezTo>
                    <a:pt x="3563776" y="836446"/>
                    <a:pt x="3582339" y="830653"/>
                    <a:pt x="3603201" y="822529"/>
                  </a:cubicBezTo>
                  <a:lnTo>
                    <a:pt x="3607824" y="882800"/>
                  </a:lnTo>
                  <a:cubicBezTo>
                    <a:pt x="3590455" y="889754"/>
                    <a:pt x="3554523" y="899048"/>
                    <a:pt x="3518591" y="899048"/>
                  </a:cubicBezTo>
                  <a:cubicBezTo>
                    <a:pt x="3388804" y="899048"/>
                    <a:pt x="3384109" y="809767"/>
                    <a:pt x="3384109" y="701963"/>
                  </a:cubicBezTo>
                  <a:lnTo>
                    <a:pt x="3384109" y="356577"/>
                  </a:lnTo>
                  <a:lnTo>
                    <a:pt x="3268213" y="356577"/>
                  </a:lnTo>
                  <a:lnTo>
                    <a:pt x="3268213" y="293982"/>
                  </a:lnTo>
                  <a:lnTo>
                    <a:pt x="3384109" y="293982"/>
                  </a:lnTo>
                  <a:lnTo>
                    <a:pt x="3384109" y="151376"/>
                  </a:lnTo>
                  <a:lnTo>
                    <a:pt x="3457150" y="125884"/>
                  </a:lnTo>
                  <a:lnTo>
                    <a:pt x="3457150" y="293958"/>
                  </a:lnTo>
                  <a:lnTo>
                    <a:pt x="3591584" y="293958"/>
                  </a:lnTo>
                  <a:lnTo>
                    <a:pt x="3591584" y="356553"/>
                  </a:lnTo>
                  <a:lnTo>
                    <a:pt x="3457150" y="356553"/>
                  </a:lnTo>
                  <a:lnTo>
                    <a:pt x="3457150" y="739049"/>
                  </a:lnTo>
                  <a:cubicBezTo>
                    <a:pt x="3457150" y="792374"/>
                    <a:pt x="3476859" y="836421"/>
                    <a:pt x="3535960" y="836421"/>
                  </a:cubicBezTo>
                  <a:close/>
                  <a:moveTo>
                    <a:pt x="3176673" y="356553"/>
                  </a:moveTo>
                  <a:cubicBezTo>
                    <a:pt x="3060778" y="356553"/>
                    <a:pt x="3029469" y="486340"/>
                    <a:pt x="3029469" y="593014"/>
                  </a:cubicBezTo>
                  <a:lnTo>
                    <a:pt x="3029469" y="885100"/>
                  </a:lnTo>
                  <a:lnTo>
                    <a:pt x="2956451" y="885100"/>
                  </a:lnTo>
                  <a:lnTo>
                    <a:pt x="2956451" y="426117"/>
                  </a:lnTo>
                  <a:cubicBezTo>
                    <a:pt x="2956451" y="361223"/>
                    <a:pt x="2956451" y="336836"/>
                    <a:pt x="2951789" y="293982"/>
                  </a:cubicBezTo>
                  <a:lnTo>
                    <a:pt x="3024822" y="293982"/>
                  </a:lnTo>
                  <a:lnTo>
                    <a:pt x="3024822" y="407554"/>
                  </a:lnTo>
                  <a:lnTo>
                    <a:pt x="3027169" y="407554"/>
                  </a:lnTo>
                  <a:cubicBezTo>
                    <a:pt x="3053808" y="341507"/>
                    <a:pt x="3103656" y="280066"/>
                    <a:pt x="3178997" y="280066"/>
                  </a:cubicBezTo>
                  <a:cubicBezTo>
                    <a:pt x="3196366" y="280066"/>
                    <a:pt x="3217236" y="283535"/>
                    <a:pt x="3229974" y="287036"/>
                  </a:cubicBezTo>
                  <a:lnTo>
                    <a:pt x="3229974" y="363523"/>
                  </a:lnTo>
                  <a:cubicBezTo>
                    <a:pt x="3214929" y="358876"/>
                    <a:pt x="3195220" y="356577"/>
                    <a:pt x="3176673" y="356577"/>
                  </a:cubicBezTo>
                  <a:close/>
                  <a:moveTo>
                    <a:pt x="2483569" y="152546"/>
                  </a:moveTo>
                  <a:lnTo>
                    <a:pt x="2307402" y="598790"/>
                  </a:lnTo>
                  <a:lnTo>
                    <a:pt x="2658589" y="598790"/>
                  </a:lnTo>
                  <a:lnTo>
                    <a:pt x="2483569" y="152546"/>
                  </a:lnTo>
                  <a:close/>
                  <a:moveTo>
                    <a:pt x="2772185" y="885100"/>
                  </a:moveTo>
                  <a:lnTo>
                    <a:pt x="2685252" y="668355"/>
                  </a:lnTo>
                  <a:lnTo>
                    <a:pt x="2277247" y="668355"/>
                  </a:lnTo>
                  <a:lnTo>
                    <a:pt x="2190297" y="885100"/>
                  </a:lnTo>
                  <a:lnTo>
                    <a:pt x="2112665" y="885100"/>
                  </a:lnTo>
                  <a:lnTo>
                    <a:pt x="2444168" y="76036"/>
                  </a:lnTo>
                  <a:lnTo>
                    <a:pt x="2534570" y="76036"/>
                  </a:lnTo>
                  <a:lnTo>
                    <a:pt x="2855650" y="885100"/>
                  </a:lnTo>
                  <a:close/>
                  <a:moveTo>
                    <a:pt x="1508762" y="342637"/>
                  </a:moveTo>
                  <a:cubicBezTo>
                    <a:pt x="1400950" y="342637"/>
                    <a:pt x="1334911" y="450408"/>
                    <a:pt x="1334911" y="547789"/>
                  </a:cubicBezTo>
                  <a:lnTo>
                    <a:pt x="1659451" y="547789"/>
                  </a:lnTo>
                  <a:cubicBezTo>
                    <a:pt x="1659451" y="444632"/>
                    <a:pt x="1617727" y="342637"/>
                    <a:pt x="1508778" y="342637"/>
                  </a:cubicBezTo>
                  <a:close/>
                  <a:moveTo>
                    <a:pt x="1334911" y="610383"/>
                  </a:moveTo>
                  <a:cubicBezTo>
                    <a:pt x="1334911" y="735572"/>
                    <a:pt x="1402128" y="836421"/>
                    <a:pt x="1529640" y="836421"/>
                  </a:cubicBezTo>
                  <a:cubicBezTo>
                    <a:pt x="1582948" y="836421"/>
                    <a:pt x="1660613" y="814390"/>
                    <a:pt x="1695391" y="792358"/>
                  </a:cubicBezTo>
                  <a:lnTo>
                    <a:pt x="1695391" y="866521"/>
                  </a:lnTo>
                  <a:cubicBezTo>
                    <a:pt x="1644381" y="887391"/>
                    <a:pt x="1578318" y="899008"/>
                    <a:pt x="1523847" y="899008"/>
                  </a:cubicBezTo>
                  <a:cubicBezTo>
                    <a:pt x="1327956" y="899008"/>
                    <a:pt x="1254915" y="766865"/>
                    <a:pt x="1254915" y="589505"/>
                  </a:cubicBezTo>
                  <a:cubicBezTo>
                    <a:pt x="1254915" y="408684"/>
                    <a:pt x="1354611" y="280026"/>
                    <a:pt x="1504147" y="280026"/>
                  </a:cubicBezTo>
                  <a:cubicBezTo>
                    <a:pt x="1671060" y="280026"/>
                    <a:pt x="1739447" y="414460"/>
                    <a:pt x="1739447" y="573249"/>
                  </a:cubicBezTo>
                  <a:lnTo>
                    <a:pt x="1739447" y="610359"/>
                  </a:lnTo>
                  <a:close/>
                  <a:moveTo>
                    <a:pt x="1048633" y="885100"/>
                  </a:moveTo>
                  <a:lnTo>
                    <a:pt x="1048633" y="532743"/>
                  </a:lnTo>
                  <a:cubicBezTo>
                    <a:pt x="1048633" y="430740"/>
                    <a:pt x="1028933" y="342661"/>
                    <a:pt x="908375" y="342661"/>
                  </a:cubicBezTo>
                  <a:cubicBezTo>
                    <a:pt x="778587" y="342661"/>
                    <a:pt x="733346" y="465526"/>
                    <a:pt x="733346" y="568675"/>
                  </a:cubicBezTo>
                  <a:lnTo>
                    <a:pt x="733346" y="885132"/>
                  </a:lnTo>
                  <a:lnTo>
                    <a:pt x="660393" y="885132"/>
                  </a:lnTo>
                  <a:lnTo>
                    <a:pt x="660393" y="15789"/>
                  </a:lnTo>
                  <a:lnTo>
                    <a:pt x="733402" y="15789"/>
                  </a:lnTo>
                  <a:lnTo>
                    <a:pt x="733402" y="393638"/>
                  </a:lnTo>
                  <a:lnTo>
                    <a:pt x="735734" y="393638"/>
                  </a:lnTo>
                  <a:cubicBezTo>
                    <a:pt x="767043" y="328745"/>
                    <a:pt x="833098" y="280066"/>
                    <a:pt x="920039" y="280066"/>
                  </a:cubicBezTo>
                  <a:cubicBezTo>
                    <a:pt x="1078837" y="280066"/>
                    <a:pt x="1121731" y="385539"/>
                    <a:pt x="1121731" y="531573"/>
                  </a:cubicBezTo>
                  <a:lnTo>
                    <a:pt x="1121731" y="885124"/>
                  </a:lnTo>
                  <a:close/>
                  <a:moveTo>
                    <a:pt x="325373" y="145576"/>
                  </a:moveTo>
                  <a:lnTo>
                    <a:pt x="325373" y="885100"/>
                  </a:lnTo>
                  <a:lnTo>
                    <a:pt x="245410" y="885100"/>
                  </a:lnTo>
                  <a:lnTo>
                    <a:pt x="245410" y="145600"/>
                  </a:lnTo>
                  <a:lnTo>
                    <a:pt x="6649" y="145600"/>
                  </a:lnTo>
                  <a:lnTo>
                    <a:pt x="6649" y="76060"/>
                  </a:lnTo>
                  <a:lnTo>
                    <a:pt x="564190" y="76060"/>
                  </a:lnTo>
                  <a:lnTo>
                    <a:pt x="564190" y="145600"/>
                  </a:lnTo>
                  <a:close/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  <p:sp>
          <p:nvSpPr>
            <p:cNvPr id="7" name="Forme libre : forme 24">
              <a:extLst>
                <a:ext uri="{FF2B5EF4-FFF2-40B4-BE49-F238E27FC236}">
                  <a16:creationId xmlns:a16="http://schemas.microsoft.com/office/drawing/2014/main" id="{97546D95-3040-429A-8252-7B1A28ACC9A3}"/>
                </a:ext>
              </a:extLst>
            </p:cNvPr>
            <p:cNvSpPr/>
            <p:nvPr/>
          </p:nvSpPr>
          <p:spPr>
            <a:xfrm>
              <a:off x="-786557" y="8253511"/>
              <a:ext cx="12106540" cy="2183968"/>
            </a:xfrm>
            <a:custGeom>
              <a:avLst/>
              <a:gdLst>
                <a:gd name="connsiteX0" fmla="*/ 1817527 w 12106540"/>
                <a:gd name="connsiteY0" fmla="*/ 17639 h 2183968"/>
                <a:gd name="connsiteX1" fmla="*/ 2709919 w 12106540"/>
                <a:gd name="connsiteY1" fmla="*/ 219996 h 2183968"/>
                <a:gd name="connsiteX2" fmla="*/ 2399495 w 12106540"/>
                <a:gd name="connsiteY2" fmla="*/ 553709 h 2183968"/>
                <a:gd name="connsiteX3" fmla="*/ 1554275 w 12106540"/>
                <a:gd name="connsiteY3" fmla="*/ 421102 h 2183968"/>
                <a:gd name="connsiteX4" fmla="*/ 1093835 w 12106540"/>
                <a:gd name="connsiteY4" fmla="*/ 615663 h 2183968"/>
                <a:gd name="connsiteX5" fmla="*/ 2590034 w 12106540"/>
                <a:gd name="connsiteY5" fmla="*/ 1477163 h 2183968"/>
                <a:gd name="connsiteX6" fmla="*/ 1357920 w 12106540"/>
                <a:gd name="connsiteY6" fmla="*/ 2178888 h 2183968"/>
                <a:gd name="connsiteX7" fmla="*/ 6649 w 12106540"/>
                <a:gd name="connsiteY7" fmla="*/ 1870266 h 2183968"/>
                <a:gd name="connsiteX8" fmla="*/ 177127 w 12106540"/>
                <a:gd name="connsiteY8" fmla="*/ 1601366 h 2183968"/>
                <a:gd name="connsiteX9" fmla="*/ 315383 w 12106540"/>
                <a:gd name="connsiteY9" fmla="*/ 1540622 h 2183968"/>
                <a:gd name="connsiteX10" fmla="*/ 1266003 w 12106540"/>
                <a:gd name="connsiteY10" fmla="*/ 1757896 h 2183968"/>
                <a:gd name="connsiteX11" fmla="*/ 1878047 w 12106540"/>
                <a:gd name="connsiteY11" fmla="*/ 1547704 h 2183968"/>
                <a:gd name="connsiteX12" fmla="*/ 435781 w 12106540"/>
                <a:gd name="connsiteY12" fmla="*/ 659750 h 2183968"/>
                <a:gd name="connsiteX13" fmla="*/ 1817559 w 12106540"/>
                <a:gd name="connsiteY13" fmla="*/ 17639 h 2183968"/>
                <a:gd name="connsiteX14" fmla="*/ 5541880 w 12106540"/>
                <a:gd name="connsiteY14" fmla="*/ 339584 h 2183968"/>
                <a:gd name="connsiteX15" fmla="*/ 5124069 w 12106540"/>
                <a:gd name="connsiteY15" fmla="*/ 641084 h 2183968"/>
                <a:gd name="connsiteX16" fmla="*/ 4293630 w 12106540"/>
                <a:gd name="connsiteY16" fmla="*/ 471959 h 2183968"/>
                <a:gd name="connsiteX17" fmla="*/ 3500028 w 12106540"/>
                <a:gd name="connsiteY17" fmla="*/ 1112949 h 2183968"/>
                <a:gd name="connsiteX18" fmla="*/ 4294295 w 12106540"/>
                <a:gd name="connsiteY18" fmla="*/ 1709266 h 2183968"/>
                <a:gd name="connsiteX19" fmla="*/ 6285970 w 12106540"/>
                <a:gd name="connsiteY19" fmla="*/ 463467 h 2183968"/>
                <a:gd name="connsiteX20" fmla="*/ 7656116 w 12106540"/>
                <a:gd name="connsiteY20" fmla="*/ 1889 h 2183968"/>
                <a:gd name="connsiteX21" fmla="*/ 9088663 w 12106540"/>
                <a:gd name="connsiteY21" fmla="*/ 1112925 h 2183968"/>
                <a:gd name="connsiteX22" fmla="*/ 7660522 w 12106540"/>
                <a:gd name="connsiteY22" fmla="*/ 2185858 h 2183968"/>
                <a:gd name="connsiteX23" fmla="*/ 6096064 w 12106540"/>
                <a:gd name="connsiteY23" fmla="*/ 1561236 h 2183968"/>
                <a:gd name="connsiteX24" fmla="*/ 6461199 w 12106540"/>
                <a:gd name="connsiteY24" fmla="*/ 1232329 h 2183968"/>
                <a:gd name="connsiteX25" fmla="*/ 7621963 w 12106540"/>
                <a:gd name="connsiteY25" fmla="*/ 1709266 h 2183968"/>
                <a:gd name="connsiteX26" fmla="*/ 8449349 w 12106540"/>
                <a:gd name="connsiteY26" fmla="*/ 1112949 h 2183968"/>
                <a:gd name="connsiteX27" fmla="*/ 7656436 w 12106540"/>
                <a:gd name="connsiteY27" fmla="*/ 471959 h 2183968"/>
                <a:gd name="connsiteX28" fmla="*/ 4297451 w 12106540"/>
                <a:gd name="connsiteY28" fmla="*/ 2178872 h 2183968"/>
                <a:gd name="connsiteX29" fmla="*/ 2858141 w 12106540"/>
                <a:gd name="connsiteY29" fmla="*/ 1209152 h 2183968"/>
                <a:gd name="connsiteX30" fmla="*/ 2858141 w 12106540"/>
                <a:gd name="connsiteY30" fmla="*/ 1027145 h 2183968"/>
                <a:gd name="connsiteX31" fmla="*/ 4317048 w 12106540"/>
                <a:gd name="connsiteY31" fmla="*/ 1913 h 2183968"/>
                <a:gd name="connsiteX32" fmla="*/ 5541912 w 12106540"/>
                <a:gd name="connsiteY32" fmla="*/ 339584 h 2183968"/>
                <a:gd name="connsiteX33" fmla="*/ 11334842 w 12106540"/>
                <a:gd name="connsiteY33" fmla="*/ 2127766 h 2183968"/>
                <a:gd name="connsiteX34" fmla="*/ 11045520 w 12106540"/>
                <a:gd name="connsiteY34" fmla="*/ 1920675 h 2183968"/>
                <a:gd name="connsiteX35" fmla="*/ 10375930 w 12106540"/>
                <a:gd name="connsiteY35" fmla="*/ 1108086 h 2183968"/>
                <a:gd name="connsiteX36" fmla="*/ 11480516 w 12106540"/>
                <a:gd name="connsiteY36" fmla="*/ 670702 h 2183968"/>
                <a:gd name="connsiteX37" fmla="*/ 10929641 w 12106540"/>
                <a:gd name="connsiteY37" fmla="*/ 419059 h 2183968"/>
                <a:gd name="connsiteX38" fmla="*/ 10098626 w 12106540"/>
                <a:gd name="connsiteY38" fmla="*/ 1123011 h 2183968"/>
                <a:gd name="connsiteX39" fmla="*/ 9779148 w 12106540"/>
                <a:gd name="connsiteY39" fmla="*/ 2142018 h 2183968"/>
                <a:gd name="connsiteX40" fmla="*/ 9150385 w 12106540"/>
                <a:gd name="connsiteY40" fmla="*/ 2142018 h 2183968"/>
                <a:gd name="connsiteX41" fmla="*/ 9474348 w 12106540"/>
                <a:gd name="connsiteY41" fmla="*/ 1112380 h 2183968"/>
                <a:gd name="connsiteX42" fmla="*/ 10977422 w 12106540"/>
                <a:gd name="connsiteY42" fmla="*/ 1913 h 2183968"/>
                <a:gd name="connsiteX43" fmla="*/ 12113190 w 12106540"/>
                <a:gd name="connsiteY43" fmla="*/ 602988 h 2183968"/>
                <a:gd name="connsiteX44" fmla="*/ 11137950 w 12106540"/>
                <a:gd name="connsiteY44" fmla="*/ 1304105 h 2183968"/>
                <a:gd name="connsiteX45" fmla="*/ 11974357 w 12106540"/>
                <a:gd name="connsiteY45" fmla="*/ 2142018 h 2183968"/>
                <a:gd name="connsiteX46" fmla="*/ 11447725 w 12106540"/>
                <a:gd name="connsiteY46" fmla="*/ 2142018 h 2183968"/>
                <a:gd name="connsiteX47" fmla="*/ 11334842 w 12106540"/>
                <a:gd name="connsiteY47" fmla="*/ 2127774 h 2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2106540" h="2183968">
                  <a:moveTo>
                    <a:pt x="1817527" y="17639"/>
                  </a:moveTo>
                  <a:cubicBezTo>
                    <a:pt x="2181084" y="56095"/>
                    <a:pt x="2662459" y="205110"/>
                    <a:pt x="2709919" y="219996"/>
                  </a:cubicBezTo>
                  <a:cubicBezTo>
                    <a:pt x="2630797" y="359493"/>
                    <a:pt x="2565463" y="553709"/>
                    <a:pt x="2399495" y="553709"/>
                  </a:cubicBezTo>
                  <a:cubicBezTo>
                    <a:pt x="2276846" y="553709"/>
                    <a:pt x="1935209" y="421102"/>
                    <a:pt x="1554275" y="421102"/>
                  </a:cubicBezTo>
                  <a:cubicBezTo>
                    <a:pt x="1397593" y="421102"/>
                    <a:pt x="1093835" y="445185"/>
                    <a:pt x="1093835" y="615663"/>
                  </a:cubicBezTo>
                  <a:cubicBezTo>
                    <a:pt x="1093153" y="909687"/>
                    <a:pt x="2652981" y="818476"/>
                    <a:pt x="2590034" y="1477163"/>
                  </a:cubicBezTo>
                  <a:cubicBezTo>
                    <a:pt x="2552701" y="1872982"/>
                    <a:pt x="2043541" y="2178888"/>
                    <a:pt x="1357920" y="2178888"/>
                  </a:cubicBezTo>
                  <a:cubicBezTo>
                    <a:pt x="782273" y="2178888"/>
                    <a:pt x="216808" y="1980601"/>
                    <a:pt x="6649" y="1870266"/>
                  </a:cubicBezTo>
                  <a:cubicBezTo>
                    <a:pt x="66680" y="1775153"/>
                    <a:pt x="88832" y="1742081"/>
                    <a:pt x="177127" y="1601366"/>
                  </a:cubicBezTo>
                  <a:cubicBezTo>
                    <a:pt x="203237" y="1558905"/>
                    <a:pt x="252748" y="1534069"/>
                    <a:pt x="315383" y="1540622"/>
                  </a:cubicBezTo>
                  <a:cubicBezTo>
                    <a:pt x="402549" y="1549435"/>
                    <a:pt x="885373" y="1747497"/>
                    <a:pt x="1266003" y="1757896"/>
                  </a:cubicBezTo>
                  <a:cubicBezTo>
                    <a:pt x="1501703" y="1764601"/>
                    <a:pt x="1853403" y="1759178"/>
                    <a:pt x="1878047" y="1547704"/>
                  </a:cubicBezTo>
                  <a:cubicBezTo>
                    <a:pt x="1915805" y="1221377"/>
                    <a:pt x="435781" y="1302430"/>
                    <a:pt x="435781" y="659750"/>
                  </a:cubicBezTo>
                  <a:cubicBezTo>
                    <a:pt x="435781" y="328296"/>
                    <a:pt x="862533" y="-83651"/>
                    <a:pt x="1817559" y="17639"/>
                  </a:cubicBezTo>
                  <a:close/>
                  <a:moveTo>
                    <a:pt x="5541880" y="339584"/>
                  </a:moveTo>
                  <a:cubicBezTo>
                    <a:pt x="5376842" y="528144"/>
                    <a:pt x="5312413" y="641084"/>
                    <a:pt x="5124069" y="641084"/>
                  </a:cubicBezTo>
                  <a:cubicBezTo>
                    <a:pt x="4930870" y="641084"/>
                    <a:pt x="4776775" y="471959"/>
                    <a:pt x="4293630" y="471959"/>
                  </a:cubicBezTo>
                  <a:cubicBezTo>
                    <a:pt x="3804003" y="471959"/>
                    <a:pt x="3500028" y="757972"/>
                    <a:pt x="3500028" y="1112949"/>
                  </a:cubicBezTo>
                  <a:cubicBezTo>
                    <a:pt x="3500028" y="1600525"/>
                    <a:pt x="4056904" y="1709266"/>
                    <a:pt x="4294295" y="1709266"/>
                  </a:cubicBezTo>
                  <a:cubicBezTo>
                    <a:pt x="5033762" y="1709266"/>
                    <a:pt x="5737923" y="837335"/>
                    <a:pt x="6285970" y="463467"/>
                  </a:cubicBezTo>
                  <a:cubicBezTo>
                    <a:pt x="6654975" y="201753"/>
                    <a:pt x="7039105" y="1889"/>
                    <a:pt x="7656116" y="1889"/>
                  </a:cubicBezTo>
                  <a:cubicBezTo>
                    <a:pt x="8550110" y="1889"/>
                    <a:pt x="9088663" y="511841"/>
                    <a:pt x="9088663" y="1112925"/>
                  </a:cubicBezTo>
                  <a:cubicBezTo>
                    <a:pt x="9088663" y="1697336"/>
                    <a:pt x="8519922" y="2185858"/>
                    <a:pt x="7660522" y="2185858"/>
                  </a:cubicBezTo>
                  <a:cubicBezTo>
                    <a:pt x="6960760" y="2185858"/>
                    <a:pt x="6536043" y="1989158"/>
                    <a:pt x="6096064" y="1561236"/>
                  </a:cubicBezTo>
                  <a:lnTo>
                    <a:pt x="6461199" y="1232329"/>
                  </a:lnTo>
                  <a:cubicBezTo>
                    <a:pt x="6648669" y="1436151"/>
                    <a:pt x="7079091" y="1709266"/>
                    <a:pt x="7621963" y="1709266"/>
                  </a:cubicBezTo>
                  <a:cubicBezTo>
                    <a:pt x="8032667" y="1709266"/>
                    <a:pt x="8449349" y="1472997"/>
                    <a:pt x="8449349" y="1112949"/>
                  </a:cubicBezTo>
                  <a:cubicBezTo>
                    <a:pt x="8449349" y="746019"/>
                    <a:pt x="8141865" y="471959"/>
                    <a:pt x="7656436" y="471959"/>
                  </a:cubicBezTo>
                  <a:cubicBezTo>
                    <a:pt x="6427054" y="471959"/>
                    <a:pt x="5839413" y="2178872"/>
                    <a:pt x="4297451" y="2178872"/>
                  </a:cubicBezTo>
                  <a:cubicBezTo>
                    <a:pt x="3724865" y="2178872"/>
                    <a:pt x="2942239" y="1957520"/>
                    <a:pt x="2858141" y="1209152"/>
                  </a:cubicBezTo>
                  <a:cubicBezTo>
                    <a:pt x="2858141" y="1200443"/>
                    <a:pt x="2857228" y="1046132"/>
                    <a:pt x="2858141" y="1027145"/>
                  </a:cubicBezTo>
                  <a:cubicBezTo>
                    <a:pt x="2903231" y="432174"/>
                    <a:pt x="3572148" y="1913"/>
                    <a:pt x="4317048" y="1913"/>
                  </a:cubicBezTo>
                  <a:cubicBezTo>
                    <a:pt x="4766985" y="1913"/>
                    <a:pt x="5233987" y="181772"/>
                    <a:pt x="5541912" y="339584"/>
                  </a:cubicBezTo>
                  <a:close/>
                  <a:moveTo>
                    <a:pt x="11334842" y="2127766"/>
                  </a:moveTo>
                  <a:cubicBezTo>
                    <a:pt x="11226157" y="2098836"/>
                    <a:pt x="11134137" y="2026940"/>
                    <a:pt x="11045520" y="1920675"/>
                  </a:cubicBezTo>
                  <a:cubicBezTo>
                    <a:pt x="10795912" y="1620185"/>
                    <a:pt x="10464217" y="1219102"/>
                    <a:pt x="10375930" y="1108086"/>
                  </a:cubicBezTo>
                  <a:cubicBezTo>
                    <a:pt x="10657937" y="1064335"/>
                    <a:pt x="11480516" y="1037880"/>
                    <a:pt x="11480516" y="670702"/>
                  </a:cubicBezTo>
                  <a:cubicBezTo>
                    <a:pt x="11480516" y="462017"/>
                    <a:pt x="11163915" y="419059"/>
                    <a:pt x="10929641" y="419059"/>
                  </a:cubicBezTo>
                  <a:cubicBezTo>
                    <a:pt x="10276450" y="419059"/>
                    <a:pt x="10188259" y="864238"/>
                    <a:pt x="10098626" y="1123011"/>
                  </a:cubicBezTo>
                  <a:cubicBezTo>
                    <a:pt x="10098626" y="1123011"/>
                    <a:pt x="9826408" y="1990760"/>
                    <a:pt x="9779148" y="2142018"/>
                  </a:cubicBezTo>
                  <a:lnTo>
                    <a:pt x="9150385" y="2142018"/>
                  </a:lnTo>
                  <a:lnTo>
                    <a:pt x="9474348" y="1112380"/>
                  </a:lnTo>
                  <a:cubicBezTo>
                    <a:pt x="9670143" y="436132"/>
                    <a:pt x="10036087" y="1913"/>
                    <a:pt x="10977422" y="1913"/>
                  </a:cubicBezTo>
                  <a:cubicBezTo>
                    <a:pt x="11551114" y="1913"/>
                    <a:pt x="12113190" y="181772"/>
                    <a:pt x="12113190" y="602988"/>
                  </a:cubicBezTo>
                  <a:cubicBezTo>
                    <a:pt x="12113190" y="1094514"/>
                    <a:pt x="11492462" y="1260017"/>
                    <a:pt x="11137950" y="1304105"/>
                  </a:cubicBezTo>
                  <a:lnTo>
                    <a:pt x="11974357" y="2142018"/>
                  </a:lnTo>
                  <a:lnTo>
                    <a:pt x="11447725" y="2142018"/>
                  </a:lnTo>
                  <a:cubicBezTo>
                    <a:pt x="11407947" y="2142018"/>
                    <a:pt x="11370421" y="2137268"/>
                    <a:pt x="11334842" y="2127774"/>
                  </a:cubicBezTo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D4DC4F57-2204-454A-AE5F-87BA7DD6FD0A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4867566" y="1651754"/>
            <a:chExt cx="1885826" cy="152810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7C68AAA6-C9AD-43BB-985E-99CCA2126E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09890B2-7F10-4540-AD96-03AAEBD27349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93634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- V5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8BD53E-9033-4C19-B6CB-614519C5180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681D24C-ADC9-4F96-9A7F-95456DA79B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640633 w 12192000"/>
              <a:gd name="connsiteY0" fmla="*/ 368300 h 6858000"/>
              <a:gd name="connsiteX1" fmla="*/ 371475 w 12192000"/>
              <a:gd name="connsiteY1" fmla="*/ 637458 h 6858000"/>
              <a:gd name="connsiteX2" fmla="*/ 371475 w 12192000"/>
              <a:gd name="connsiteY2" fmla="*/ 6220542 h 6858000"/>
              <a:gd name="connsiteX3" fmla="*/ 640633 w 12192000"/>
              <a:gd name="connsiteY3" fmla="*/ 6489700 h 6858000"/>
              <a:gd name="connsiteX4" fmla="*/ 11551367 w 12192000"/>
              <a:gd name="connsiteY4" fmla="*/ 6489700 h 6858000"/>
              <a:gd name="connsiteX5" fmla="*/ 11820525 w 12192000"/>
              <a:gd name="connsiteY5" fmla="*/ 6220542 h 6858000"/>
              <a:gd name="connsiteX6" fmla="*/ 11820525 w 12192000"/>
              <a:gd name="connsiteY6" fmla="*/ 637458 h 6858000"/>
              <a:gd name="connsiteX7" fmla="*/ 11551367 w 12192000"/>
              <a:gd name="connsiteY7" fmla="*/ 3683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640633" y="368300"/>
                </a:moveTo>
                <a:cubicBezTo>
                  <a:pt x="491981" y="368300"/>
                  <a:pt x="371475" y="488806"/>
                  <a:pt x="371475" y="637458"/>
                </a:cubicBezTo>
                <a:lnTo>
                  <a:pt x="371475" y="6220542"/>
                </a:lnTo>
                <a:cubicBezTo>
                  <a:pt x="371475" y="6369194"/>
                  <a:pt x="491981" y="6489700"/>
                  <a:pt x="640633" y="6489700"/>
                </a:cubicBezTo>
                <a:lnTo>
                  <a:pt x="11551367" y="6489700"/>
                </a:lnTo>
                <a:cubicBezTo>
                  <a:pt x="11700019" y="6489700"/>
                  <a:pt x="11820525" y="6369194"/>
                  <a:pt x="11820525" y="6220542"/>
                </a:cubicBezTo>
                <a:lnTo>
                  <a:pt x="11820525" y="637458"/>
                </a:lnTo>
                <a:cubicBezTo>
                  <a:pt x="11820525" y="488806"/>
                  <a:pt x="11700019" y="368300"/>
                  <a:pt x="11551367" y="36830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BE"/>
          </a:p>
        </p:txBody>
      </p:sp>
      <p:grpSp>
        <p:nvGrpSpPr>
          <p:cNvPr id="5" name="Groupe 22">
            <a:extLst>
              <a:ext uri="{FF2B5EF4-FFF2-40B4-BE49-F238E27FC236}">
                <a16:creationId xmlns:a16="http://schemas.microsoft.com/office/drawing/2014/main" id="{2B32DBD4-A425-4C9E-AB3F-50820ABE35E2}"/>
              </a:ext>
            </a:extLst>
          </p:cNvPr>
          <p:cNvGrpSpPr/>
          <p:nvPr userDrawn="1"/>
        </p:nvGrpSpPr>
        <p:grpSpPr>
          <a:xfrm>
            <a:off x="4341018" y="2930841"/>
            <a:ext cx="3509961" cy="997017"/>
            <a:chOff x="-838200" y="8253511"/>
            <a:chExt cx="12192000" cy="3463176"/>
          </a:xfrm>
          <a:solidFill>
            <a:schemeClr val="bg1"/>
          </a:solidFill>
        </p:grpSpPr>
        <p:sp>
          <p:nvSpPr>
            <p:cNvPr id="6" name="Forme libre : forme 23">
              <a:extLst>
                <a:ext uri="{FF2B5EF4-FFF2-40B4-BE49-F238E27FC236}">
                  <a16:creationId xmlns:a16="http://schemas.microsoft.com/office/drawing/2014/main" id="{02DB79CB-4FD3-4EEA-BEAE-F9E90E8A8DC1}"/>
                </a:ext>
              </a:extLst>
            </p:cNvPr>
            <p:cNvSpPr/>
            <p:nvPr/>
          </p:nvSpPr>
          <p:spPr>
            <a:xfrm>
              <a:off x="-838200" y="10819488"/>
              <a:ext cx="12192000" cy="897199"/>
            </a:xfrm>
            <a:custGeom>
              <a:avLst/>
              <a:gdLst>
                <a:gd name="connsiteX0" fmla="*/ 12198649 w 12192000"/>
                <a:gd name="connsiteY0" fmla="*/ 885124 h 897199"/>
                <a:gd name="connsiteX1" fmla="*/ 12097839 w 12192000"/>
                <a:gd name="connsiteY1" fmla="*/ 885124 h 897199"/>
                <a:gd name="connsiteX2" fmla="*/ 11805730 w 12192000"/>
                <a:gd name="connsiteY2" fmla="*/ 581421 h 897199"/>
                <a:gd name="connsiteX3" fmla="*/ 11805730 w 12192000"/>
                <a:gd name="connsiteY3" fmla="*/ 885124 h 897199"/>
                <a:gd name="connsiteX4" fmla="*/ 11732688 w 12192000"/>
                <a:gd name="connsiteY4" fmla="*/ 885124 h 897199"/>
                <a:gd name="connsiteX5" fmla="*/ 11732688 w 12192000"/>
                <a:gd name="connsiteY5" fmla="*/ 15789 h 897199"/>
                <a:gd name="connsiteX6" fmla="*/ 11805730 w 12192000"/>
                <a:gd name="connsiteY6" fmla="*/ 15789 h 897199"/>
                <a:gd name="connsiteX7" fmla="*/ 11805730 w 12192000"/>
                <a:gd name="connsiteY7" fmla="*/ 536236 h 897199"/>
                <a:gd name="connsiteX8" fmla="*/ 12070007 w 12192000"/>
                <a:gd name="connsiteY8" fmla="*/ 293982 h 897199"/>
                <a:gd name="connsiteX9" fmla="*/ 12163887 w 12192000"/>
                <a:gd name="connsiteY9" fmla="*/ 293982 h 897199"/>
                <a:gd name="connsiteX10" fmla="*/ 11875270 w 12192000"/>
                <a:gd name="connsiteY10" fmla="*/ 555961 h 897199"/>
                <a:gd name="connsiteX11" fmla="*/ 12198649 w 12192000"/>
                <a:gd name="connsiteY11" fmla="*/ 885124 h 897199"/>
                <a:gd name="connsiteX12" fmla="*/ 11444120 w 12192000"/>
                <a:gd name="connsiteY12" fmla="*/ 342661 h 897199"/>
                <a:gd name="connsiteX13" fmla="*/ 11316608 w 12192000"/>
                <a:gd name="connsiteY13" fmla="*/ 441203 h 897199"/>
                <a:gd name="connsiteX14" fmla="*/ 11607548 w 12192000"/>
                <a:gd name="connsiteY14" fmla="*/ 730989 h 897199"/>
                <a:gd name="connsiteX15" fmla="*/ 11401218 w 12192000"/>
                <a:gd name="connsiteY15" fmla="*/ 899088 h 897199"/>
                <a:gd name="connsiteX16" fmla="*/ 11235475 w 12192000"/>
                <a:gd name="connsiteY16" fmla="*/ 871248 h 897199"/>
                <a:gd name="connsiteX17" fmla="*/ 11242445 w 12192000"/>
                <a:gd name="connsiteY17" fmla="*/ 799384 h 897199"/>
                <a:gd name="connsiteX18" fmla="*/ 11396595 w 12192000"/>
                <a:gd name="connsiteY18" fmla="*/ 836485 h 897199"/>
                <a:gd name="connsiteX19" fmla="*/ 11527584 w 12192000"/>
                <a:gd name="connsiteY19" fmla="*/ 730989 h 897199"/>
                <a:gd name="connsiteX20" fmla="*/ 11243590 w 12192000"/>
                <a:gd name="connsiteY20" fmla="*/ 441203 h 897199"/>
                <a:gd name="connsiteX21" fmla="*/ 11436004 w 12192000"/>
                <a:gd name="connsiteY21" fmla="*/ 280106 h 897199"/>
                <a:gd name="connsiteX22" fmla="*/ 11582055 w 12192000"/>
                <a:gd name="connsiteY22" fmla="*/ 306761 h 897199"/>
                <a:gd name="connsiteX23" fmla="*/ 11575085 w 12192000"/>
                <a:gd name="connsiteY23" fmla="*/ 370533 h 897199"/>
                <a:gd name="connsiteX24" fmla="*/ 11444120 w 12192000"/>
                <a:gd name="connsiteY24" fmla="*/ 342701 h 897199"/>
                <a:gd name="connsiteX25" fmla="*/ 11036115 w 12192000"/>
                <a:gd name="connsiteY25" fmla="*/ 38950 h 897199"/>
                <a:gd name="connsiteX26" fmla="*/ 11109148 w 12192000"/>
                <a:gd name="connsiteY26" fmla="*/ 38950 h 897199"/>
                <a:gd name="connsiteX27" fmla="*/ 11109148 w 12192000"/>
                <a:gd name="connsiteY27" fmla="*/ 136339 h 897199"/>
                <a:gd name="connsiteX28" fmla="*/ 11036115 w 12192000"/>
                <a:gd name="connsiteY28" fmla="*/ 136339 h 897199"/>
                <a:gd name="connsiteX29" fmla="*/ 11036115 w 12192000"/>
                <a:gd name="connsiteY29" fmla="*/ 38950 h 897199"/>
                <a:gd name="connsiteX30" fmla="*/ 11036115 w 12192000"/>
                <a:gd name="connsiteY30" fmla="*/ 885124 h 897199"/>
                <a:gd name="connsiteX31" fmla="*/ 11036115 w 12192000"/>
                <a:gd name="connsiteY31" fmla="*/ 293982 h 897199"/>
                <a:gd name="connsiteX32" fmla="*/ 11109148 w 12192000"/>
                <a:gd name="connsiteY32" fmla="*/ 293982 h 897199"/>
                <a:gd name="connsiteX33" fmla="*/ 11109148 w 12192000"/>
                <a:gd name="connsiteY33" fmla="*/ 885124 h 897199"/>
                <a:gd name="connsiteX34" fmla="*/ 10570226 w 12192000"/>
                <a:gd name="connsiteY34" fmla="*/ 145600 h 897199"/>
                <a:gd name="connsiteX35" fmla="*/ 10487892 w 12192000"/>
                <a:gd name="connsiteY35" fmla="*/ 145600 h 897199"/>
                <a:gd name="connsiteX36" fmla="*/ 10487892 w 12192000"/>
                <a:gd name="connsiteY36" fmla="*/ 434217 h 897199"/>
                <a:gd name="connsiteX37" fmla="*/ 10572525 w 12192000"/>
                <a:gd name="connsiteY37" fmla="*/ 434217 h 897199"/>
                <a:gd name="connsiteX38" fmla="*/ 10774209 w 12192000"/>
                <a:gd name="connsiteY38" fmla="*/ 285859 h 897199"/>
                <a:gd name="connsiteX39" fmla="*/ 10570226 w 12192000"/>
                <a:gd name="connsiteY39" fmla="*/ 145600 h 897199"/>
                <a:gd name="connsiteX40" fmla="*/ 10674529 w 12192000"/>
                <a:gd name="connsiteY40" fmla="*/ 472472 h 897199"/>
                <a:gd name="connsiteX41" fmla="*/ 10674529 w 12192000"/>
                <a:gd name="connsiteY41" fmla="*/ 474795 h 897199"/>
                <a:gd name="connsiteX42" fmla="*/ 10778855 w 12192000"/>
                <a:gd name="connsiteY42" fmla="*/ 572176 h 897199"/>
                <a:gd name="connsiteX43" fmla="*/ 10916799 w 12192000"/>
                <a:gd name="connsiteY43" fmla="*/ 885124 h 897199"/>
                <a:gd name="connsiteX44" fmla="*/ 10828671 w 12192000"/>
                <a:gd name="connsiteY44" fmla="*/ 885124 h 897199"/>
                <a:gd name="connsiteX45" fmla="*/ 10711598 w 12192000"/>
                <a:gd name="connsiteY45" fmla="*/ 611561 h 897199"/>
                <a:gd name="connsiteX46" fmla="*/ 10553987 w 12192000"/>
                <a:gd name="connsiteY46" fmla="*/ 503757 h 897199"/>
                <a:gd name="connsiteX47" fmla="*/ 10487892 w 12192000"/>
                <a:gd name="connsiteY47" fmla="*/ 503757 h 897199"/>
                <a:gd name="connsiteX48" fmla="*/ 10487892 w 12192000"/>
                <a:gd name="connsiteY48" fmla="*/ 885108 h 897199"/>
                <a:gd name="connsiteX49" fmla="*/ 10407928 w 12192000"/>
                <a:gd name="connsiteY49" fmla="*/ 885108 h 897199"/>
                <a:gd name="connsiteX50" fmla="*/ 10407928 w 12192000"/>
                <a:gd name="connsiteY50" fmla="*/ 76060 h 897199"/>
                <a:gd name="connsiteX51" fmla="*/ 10616581 w 12192000"/>
                <a:gd name="connsiteY51" fmla="*/ 76060 h 897199"/>
                <a:gd name="connsiteX52" fmla="*/ 10854188 w 12192000"/>
                <a:gd name="connsiteY52" fmla="*/ 285859 h 897199"/>
                <a:gd name="connsiteX53" fmla="*/ 10674529 w 12192000"/>
                <a:gd name="connsiteY53" fmla="*/ 472472 h 897199"/>
                <a:gd name="connsiteX54" fmla="*/ 9970977 w 12192000"/>
                <a:gd name="connsiteY54" fmla="*/ 77229 h 897199"/>
                <a:gd name="connsiteX55" fmla="*/ 9913053 w 12192000"/>
                <a:gd name="connsiteY55" fmla="*/ 64483 h 897199"/>
                <a:gd name="connsiteX56" fmla="*/ 9823773 w 12192000"/>
                <a:gd name="connsiteY56" fmla="*/ 242981 h 897199"/>
                <a:gd name="connsiteX57" fmla="*/ 9823773 w 12192000"/>
                <a:gd name="connsiteY57" fmla="*/ 293982 h 897199"/>
                <a:gd name="connsiteX58" fmla="*/ 9957061 w 12192000"/>
                <a:gd name="connsiteY58" fmla="*/ 293982 h 897199"/>
                <a:gd name="connsiteX59" fmla="*/ 9957061 w 12192000"/>
                <a:gd name="connsiteY59" fmla="*/ 356577 h 897199"/>
                <a:gd name="connsiteX60" fmla="*/ 9823773 w 12192000"/>
                <a:gd name="connsiteY60" fmla="*/ 356577 h 897199"/>
                <a:gd name="connsiteX61" fmla="*/ 9823773 w 12192000"/>
                <a:gd name="connsiteY61" fmla="*/ 885124 h 897199"/>
                <a:gd name="connsiteX62" fmla="*/ 9750755 w 12192000"/>
                <a:gd name="connsiteY62" fmla="*/ 885124 h 897199"/>
                <a:gd name="connsiteX63" fmla="*/ 9750755 w 12192000"/>
                <a:gd name="connsiteY63" fmla="*/ 356577 h 897199"/>
                <a:gd name="connsiteX64" fmla="*/ 9631383 w 12192000"/>
                <a:gd name="connsiteY64" fmla="*/ 356577 h 897199"/>
                <a:gd name="connsiteX65" fmla="*/ 9631383 w 12192000"/>
                <a:gd name="connsiteY65" fmla="*/ 293982 h 897199"/>
                <a:gd name="connsiteX66" fmla="*/ 9750755 w 12192000"/>
                <a:gd name="connsiteY66" fmla="*/ 293982 h 897199"/>
                <a:gd name="connsiteX67" fmla="*/ 9750755 w 12192000"/>
                <a:gd name="connsiteY67" fmla="*/ 251096 h 897199"/>
                <a:gd name="connsiteX68" fmla="*/ 9907229 w 12192000"/>
                <a:gd name="connsiteY68" fmla="*/ 1889 h 897199"/>
                <a:gd name="connsiteX69" fmla="*/ 9975624 w 12192000"/>
                <a:gd name="connsiteY69" fmla="*/ 13465 h 897199"/>
                <a:gd name="connsiteX70" fmla="*/ 9970977 w 12192000"/>
                <a:gd name="connsiteY70" fmla="*/ 77229 h 897199"/>
                <a:gd name="connsiteX71" fmla="*/ 9292942 w 12192000"/>
                <a:gd name="connsiteY71" fmla="*/ 342661 h 897199"/>
                <a:gd name="connsiteX72" fmla="*/ 9097060 w 12192000"/>
                <a:gd name="connsiteY72" fmla="*/ 589545 h 897199"/>
                <a:gd name="connsiteX73" fmla="*/ 9292942 w 12192000"/>
                <a:gd name="connsiteY73" fmla="*/ 836446 h 897199"/>
                <a:gd name="connsiteX74" fmla="*/ 9488825 w 12192000"/>
                <a:gd name="connsiteY74" fmla="*/ 589545 h 897199"/>
                <a:gd name="connsiteX75" fmla="*/ 9292942 w 12192000"/>
                <a:gd name="connsiteY75" fmla="*/ 342661 h 897199"/>
                <a:gd name="connsiteX76" fmla="*/ 9292942 w 12192000"/>
                <a:gd name="connsiteY76" fmla="*/ 899048 h 897199"/>
                <a:gd name="connsiteX77" fmla="*/ 9017048 w 12192000"/>
                <a:gd name="connsiteY77" fmla="*/ 589545 h 897199"/>
                <a:gd name="connsiteX78" fmla="*/ 9292942 w 12192000"/>
                <a:gd name="connsiteY78" fmla="*/ 280066 h 897199"/>
                <a:gd name="connsiteX79" fmla="*/ 9568813 w 12192000"/>
                <a:gd name="connsiteY79" fmla="*/ 589545 h 897199"/>
                <a:gd name="connsiteX80" fmla="*/ 9292942 w 12192000"/>
                <a:gd name="connsiteY80" fmla="*/ 899040 h 897199"/>
                <a:gd name="connsiteX81" fmla="*/ 8381940 w 12192000"/>
                <a:gd name="connsiteY81" fmla="*/ 342661 h 897199"/>
                <a:gd name="connsiteX82" fmla="*/ 8208089 w 12192000"/>
                <a:gd name="connsiteY82" fmla="*/ 547813 h 897199"/>
                <a:gd name="connsiteX83" fmla="*/ 8532661 w 12192000"/>
                <a:gd name="connsiteY83" fmla="*/ 547813 h 897199"/>
                <a:gd name="connsiteX84" fmla="*/ 8381956 w 12192000"/>
                <a:gd name="connsiteY84" fmla="*/ 342661 h 897199"/>
                <a:gd name="connsiteX85" fmla="*/ 8208089 w 12192000"/>
                <a:gd name="connsiteY85" fmla="*/ 610407 h 897199"/>
                <a:gd name="connsiteX86" fmla="*/ 8402826 w 12192000"/>
                <a:gd name="connsiteY86" fmla="*/ 836446 h 897199"/>
                <a:gd name="connsiteX87" fmla="*/ 8568569 w 12192000"/>
                <a:gd name="connsiteY87" fmla="*/ 792382 h 897199"/>
                <a:gd name="connsiteX88" fmla="*/ 8568569 w 12192000"/>
                <a:gd name="connsiteY88" fmla="*/ 866545 h 897199"/>
                <a:gd name="connsiteX89" fmla="*/ 8397025 w 12192000"/>
                <a:gd name="connsiteY89" fmla="*/ 899032 h 897199"/>
                <a:gd name="connsiteX90" fmla="*/ 8128125 w 12192000"/>
                <a:gd name="connsiteY90" fmla="*/ 589529 h 897199"/>
                <a:gd name="connsiteX91" fmla="*/ 8377333 w 12192000"/>
                <a:gd name="connsiteY91" fmla="*/ 280050 h 897199"/>
                <a:gd name="connsiteX92" fmla="*/ 8612624 w 12192000"/>
                <a:gd name="connsiteY92" fmla="*/ 573274 h 897199"/>
                <a:gd name="connsiteX93" fmla="*/ 8612624 w 12192000"/>
                <a:gd name="connsiteY93" fmla="*/ 610383 h 897199"/>
                <a:gd name="connsiteX94" fmla="*/ 7921843 w 12192000"/>
                <a:gd name="connsiteY94" fmla="*/ 342661 h 897199"/>
                <a:gd name="connsiteX95" fmla="*/ 7699274 w 12192000"/>
                <a:gd name="connsiteY95" fmla="*/ 589545 h 897199"/>
                <a:gd name="connsiteX96" fmla="*/ 7913720 w 12192000"/>
                <a:gd name="connsiteY96" fmla="*/ 836446 h 897199"/>
                <a:gd name="connsiteX97" fmla="*/ 8047008 w 12192000"/>
                <a:gd name="connsiteY97" fmla="*/ 809767 h 897199"/>
                <a:gd name="connsiteX98" fmla="*/ 8053978 w 12192000"/>
                <a:gd name="connsiteY98" fmla="*/ 878178 h 897199"/>
                <a:gd name="connsiteX99" fmla="*/ 7902127 w 12192000"/>
                <a:gd name="connsiteY99" fmla="*/ 899048 h 897199"/>
                <a:gd name="connsiteX100" fmla="*/ 7619319 w 12192000"/>
                <a:gd name="connsiteY100" fmla="*/ 589545 h 897199"/>
                <a:gd name="connsiteX101" fmla="*/ 7911428 w 12192000"/>
                <a:gd name="connsiteY101" fmla="*/ 280066 h 897199"/>
                <a:gd name="connsiteX102" fmla="*/ 8054034 w 12192000"/>
                <a:gd name="connsiteY102" fmla="*/ 303228 h 897199"/>
                <a:gd name="connsiteX103" fmla="*/ 8048242 w 12192000"/>
                <a:gd name="connsiteY103" fmla="*/ 372768 h 897199"/>
                <a:gd name="connsiteX104" fmla="*/ 7921899 w 12192000"/>
                <a:gd name="connsiteY104" fmla="*/ 342661 h 897199"/>
                <a:gd name="connsiteX105" fmla="*/ 7413005 w 12192000"/>
                <a:gd name="connsiteY105" fmla="*/ 885124 h 897199"/>
                <a:gd name="connsiteX106" fmla="*/ 7413005 w 12192000"/>
                <a:gd name="connsiteY106" fmla="*/ 525773 h 897199"/>
                <a:gd name="connsiteX107" fmla="*/ 7272746 w 12192000"/>
                <a:gd name="connsiteY107" fmla="*/ 342661 h 897199"/>
                <a:gd name="connsiteX108" fmla="*/ 7097726 w 12192000"/>
                <a:gd name="connsiteY108" fmla="*/ 558252 h 897199"/>
                <a:gd name="connsiteX109" fmla="*/ 7097726 w 12192000"/>
                <a:gd name="connsiteY109" fmla="*/ 885124 h 897199"/>
                <a:gd name="connsiteX110" fmla="*/ 7024708 w 12192000"/>
                <a:gd name="connsiteY110" fmla="*/ 885124 h 897199"/>
                <a:gd name="connsiteX111" fmla="*/ 7024708 w 12192000"/>
                <a:gd name="connsiteY111" fmla="*/ 433063 h 897199"/>
                <a:gd name="connsiteX112" fmla="*/ 7020062 w 12192000"/>
                <a:gd name="connsiteY112" fmla="*/ 293982 h 897199"/>
                <a:gd name="connsiteX113" fmla="*/ 7090756 w 12192000"/>
                <a:gd name="connsiteY113" fmla="*/ 293982 h 897199"/>
                <a:gd name="connsiteX114" fmla="*/ 7090756 w 12192000"/>
                <a:gd name="connsiteY114" fmla="*/ 399431 h 897199"/>
                <a:gd name="connsiteX115" fmla="*/ 7093103 w 12192000"/>
                <a:gd name="connsiteY115" fmla="*/ 399431 h 897199"/>
                <a:gd name="connsiteX116" fmla="*/ 7284363 w 12192000"/>
                <a:gd name="connsiteY116" fmla="*/ 280058 h 897199"/>
                <a:gd name="connsiteX117" fmla="*/ 7486046 w 12192000"/>
                <a:gd name="connsiteY117" fmla="*/ 507250 h 897199"/>
                <a:gd name="connsiteX118" fmla="*/ 7486046 w 12192000"/>
                <a:gd name="connsiteY118" fmla="*/ 885116 h 897199"/>
                <a:gd name="connsiteX119" fmla="*/ 6660783 w 12192000"/>
                <a:gd name="connsiteY119" fmla="*/ 342661 h 897199"/>
                <a:gd name="connsiteX120" fmla="*/ 6486932 w 12192000"/>
                <a:gd name="connsiteY120" fmla="*/ 547813 h 897199"/>
                <a:gd name="connsiteX121" fmla="*/ 6811464 w 12192000"/>
                <a:gd name="connsiteY121" fmla="*/ 547813 h 897199"/>
                <a:gd name="connsiteX122" fmla="*/ 6660807 w 12192000"/>
                <a:gd name="connsiteY122" fmla="*/ 342661 h 897199"/>
                <a:gd name="connsiteX123" fmla="*/ 6486932 w 12192000"/>
                <a:gd name="connsiteY123" fmla="*/ 610407 h 897199"/>
                <a:gd name="connsiteX124" fmla="*/ 6681669 w 12192000"/>
                <a:gd name="connsiteY124" fmla="*/ 836446 h 897199"/>
                <a:gd name="connsiteX125" fmla="*/ 6847412 w 12192000"/>
                <a:gd name="connsiteY125" fmla="*/ 792382 h 897199"/>
                <a:gd name="connsiteX126" fmla="*/ 6847412 w 12192000"/>
                <a:gd name="connsiteY126" fmla="*/ 866545 h 897199"/>
                <a:gd name="connsiteX127" fmla="*/ 6675869 w 12192000"/>
                <a:gd name="connsiteY127" fmla="*/ 899032 h 897199"/>
                <a:gd name="connsiteX128" fmla="*/ 6406969 w 12192000"/>
                <a:gd name="connsiteY128" fmla="*/ 589529 h 897199"/>
                <a:gd name="connsiteX129" fmla="*/ 6656128 w 12192000"/>
                <a:gd name="connsiteY129" fmla="*/ 280050 h 897199"/>
                <a:gd name="connsiteX130" fmla="*/ 6891436 w 12192000"/>
                <a:gd name="connsiteY130" fmla="*/ 573274 h 897199"/>
                <a:gd name="connsiteX131" fmla="*/ 6891436 w 12192000"/>
                <a:gd name="connsiteY131" fmla="*/ 610383 h 897199"/>
                <a:gd name="connsiteX132" fmla="*/ 6199429 w 12192000"/>
                <a:gd name="connsiteY132" fmla="*/ 38950 h 897199"/>
                <a:gd name="connsiteX133" fmla="*/ 6272494 w 12192000"/>
                <a:gd name="connsiteY133" fmla="*/ 38950 h 897199"/>
                <a:gd name="connsiteX134" fmla="*/ 6272494 w 12192000"/>
                <a:gd name="connsiteY134" fmla="*/ 136339 h 897199"/>
                <a:gd name="connsiteX135" fmla="*/ 6199429 w 12192000"/>
                <a:gd name="connsiteY135" fmla="*/ 136339 h 897199"/>
                <a:gd name="connsiteX136" fmla="*/ 6199429 w 12192000"/>
                <a:gd name="connsiteY136" fmla="*/ 38950 h 897199"/>
                <a:gd name="connsiteX137" fmla="*/ 6199429 w 12192000"/>
                <a:gd name="connsiteY137" fmla="*/ 885124 h 897199"/>
                <a:gd name="connsiteX138" fmla="*/ 6199429 w 12192000"/>
                <a:gd name="connsiteY138" fmla="*/ 293982 h 897199"/>
                <a:gd name="connsiteX139" fmla="*/ 6272494 w 12192000"/>
                <a:gd name="connsiteY139" fmla="*/ 293982 h 897199"/>
                <a:gd name="connsiteX140" fmla="*/ 6272494 w 12192000"/>
                <a:gd name="connsiteY140" fmla="*/ 885124 h 897199"/>
                <a:gd name="connsiteX141" fmla="*/ 5949116 w 12192000"/>
                <a:gd name="connsiteY141" fmla="*/ 342661 h 897199"/>
                <a:gd name="connsiteX142" fmla="*/ 5726570 w 12192000"/>
                <a:gd name="connsiteY142" fmla="*/ 589545 h 897199"/>
                <a:gd name="connsiteX143" fmla="*/ 5940992 w 12192000"/>
                <a:gd name="connsiteY143" fmla="*/ 836446 h 897199"/>
                <a:gd name="connsiteX144" fmla="*/ 6074280 w 12192000"/>
                <a:gd name="connsiteY144" fmla="*/ 809767 h 897199"/>
                <a:gd name="connsiteX145" fmla="*/ 6081250 w 12192000"/>
                <a:gd name="connsiteY145" fmla="*/ 878178 h 897199"/>
                <a:gd name="connsiteX146" fmla="*/ 5929399 w 12192000"/>
                <a:gd name="connsiteY146" fmla="*/ 899040 h 897199"/>
                <a:gd name="connsiteX147" fmla="*/ 5646591 w 12192000"/>
                <a:gd name="connsiteY147" fmla="*/ 589537 h 897199"/>
                <a:gd name="connsiteX148" fmla="*/ 5938701 w 12192000"/>
                <a:gd name="connsiteY148" fmla="*/ 280058 h 897199"/>
                <a:gd name="connsiteX149" fmla="*/ 6081306 w 12192000"/>
                <a:gd name="connsiteY149" fmla="*/ 303220 h 897199"/>
                <a:gd name="connsiteX150" fmla="*/ 6075514 w 12192000"/>
                <a:gd name="connsiteY150" fmla="*/ 372760 h 897199"/>
                <a:gd name="connsiteX151" fmla="*/ 5949172 w 12192000"/>
                <a:gd name="connsiteY151" fmla="*/ 342653 h 897199"/>
                <a:gd name="connsiteX152" fmla="*/ 5347551 w 12192000"/>
                <a:gd name="connsiteY152" fmla="*/ 131708 h 897199"/>
                <a:gd name="connsiteX153" fmla="*/ 5172555 w 12192000"/>
                <a:gd name="connsiteY153" fmla="*/ 270789 h 897199"/>
                <a:gd name="connsiteX154" fmla="*/ 5543434 w 12192000"/>
                <a:gd name="connsiteY154" fmla="*/ 670678 h 897199"/>
                <a:gd name="connsiteX155" fmla="*/ 5278003 w 12192000"/>
                <a:gd name="connsiteY155" fmla="*/ 899040 h 897199"/>
                <a:gd name="connsiteX156" fmla="*/ 5094890 w 12192000"/>
                <a:gd name="connsiteY156" fmla="*/ 864254 h 897199"/>
                <a:gd name="connsiteX157" fmla="*/ 5103006 w 12192000"/>
                <a:gd name="connsiteY157" fmla="*/ 781943 h 897199"/>
                <a:gd name="connsiteX158" fmla="*/ 5281504 w 12192000"/>
                <a:gd name="connsiteY158" fmla="*/ 829467 h 897199"/>
                <a:gd name="connsiteX159" fmla="*/ 5463463 w 12192000"/>
                <a:gd name="connsiteY159" fmla="*/ 663700 h 897199"/>
                <a:gd name="connsiteX160" fmla="*/ 5092567 w 12192000"/>
                <a:gd name="connsiteY160" fmla="*/ 273104 h 897199"/>
                <a:gd name="connsiteX161" fmla="*/ 5348721 w 12192000"/>
                <a:gd name="connsiteY161" fmla="*/ 62136 h 897199"/>
                <a:gd name="connsiteX162" fmla="*/ 5507494 w 12192000"/>
                <a:gd name="connsiteY162" fmla="*/ 88798 h 897199"/>
                <a:gd name="connsiteX163" fmla="*/ 5494756 w 12192000"/>
                <a:gd name="connsiteY163" fmla="*/ 161831 h 897199"/>
                <a:gd name="connsiteX164" fmla="*/ 5347551 w 12192000"/>
                <a:gd name="connsiteY164" fmla="*/ 131700 h 897199"/>
                <a:gd name="connsiteX165" fmla="*/ 4231388 w 12192000"/>
                <a:gd name="connsiteY165" fmla="*/ 482895 h 897199"/>
                <a:gd name="connsiteX166" fmla="*/ 4079561 w 12192000"/>
                <a:gd name="connsiteY166" fmla="*/ 669565 h 897199"/>
                <a:gd name="connsiteX167" fmla="*/ 4267320 w 12192000"/>
                <a:gd name="connsiteY167" fmla="*/ 836477 h 897199"/>
                <a:gd name="connsiteX168" fmla="*/ 4466680 w 12192000"/>
                <a:gd name="connsiteY168" fmla="*/ 742574 h 897199"/>
                <a:gd name="connsiteX169" fmla="*/ 4231388 w 12192000"/>
                <a:gd name="connsiteY169" fmla="*/ 482927 h 897199"/>
                <a:gd name="connsiteX170" fmla="*/ 4413379 w 12192000"/>
                <a:gd name="connsiteY170" fmla="*/ 241803 h 897199"/>
                <a:gd name="connsiteX171" fmla="*/ 4298605 w 12192000"/>
                <a:gd name="connsiteY171" fmla="*/ 124738 h 897199"/>
                <a:gd name="connsiteX172" fmla="*/ 4165316 w 12192000"/>
                <a:gd name="connsiteY172" fmla="*/ 242981 h 897199"/>
                <a:gd name="connsiteX173" fmla="*/ 4256881 w 12192000"/>
                <a:gd name="connsiteY173" fmla="*/ 407554 h 897199"/>
                <a:gd name="connsiteX174" fmla="*/ 4413379 w 12192000"/>
                <a:gd name="connsiteY174" fmla="*/ 241803 h 897199"/>
                <a:gd name="connsiteX175" fmla="*/ 4698518 w 12192000"/>
                <a:gd name="connsiteY175" fmla="*/ 882800 h 897199"/>
                <a:gd name="connsiteX176" fmla="*/ 4596539 w 12192000"/>
                <a:gd name="connsiteY176" fmla="*/ 882800 h 897199"/>
                <a:gd name="connsiteX177" fmla="*/ 4510751 w 12192000"/>
                <a:gd name="connsiteY177" fmla="*/ 792398 h 897199"/>
                <a:gd name="connsiteX178" fmla="*/ 4264996 w 12192000"/>
                <a:gd name="connsiteY178" fmla="*/ 899048 h 897199"/>
                <a:gd name="connsiteX179" fmla="*/ 3999573 w 12192000"/>
                <a:gd name="connsiteY179" fmla="*/ 673002 h 897199"/>
                <a:gd name="connsiteX180" fmla="*/ 4190833 w 12192000"/>
                <a:gd name="connsiteY180" fmla="*/ 437710 h 897199"/>
                <a:gd name="connsiteX181" fmla="*/ 4085353 w 12192000"/>
                <a:gd name="connsiteY181" fmla="*/ 238334 h 897199"/>
                <a:gd name="connsiteX182" fmla="*/ 4303268 w 12192000"/>
                <a:gd name="connsiteY182" fmla="*/ 62144 h 897199"/>
                <a:gd name="connsiteX183" fmla="*/ 4493334 w 12192000"/>
                <a:gd name="connsiteY183" fmla="*/ 229065 h 897199"/>
                <a:gd name="connsiteX184" fmla="*/ 4298597 w 12192000"/>
                <a:gd name="connsiteY184" fmla="*/ 449286 h 897199"/>
                <a:gd name="connsiteX185" fmla="*/ 4511897 w 12192000"/>
                <a:gd name="connsiteY185" fmla="*/ 686902 h 897199"/>
                <a:gd name="connsiteX186" fmla="*/ 4581437 w 12192000"/>
                <a:gd name="connsiteY186" fmla="*/ 441163 h 897199"/>
                <a:gd name="connsiteX187" fmla="*/ 4650986 w 12192000"/>
                <a:gd name="connsiteY187" fmla="*/ 441163 h 897199"/>
                <a:gd name="connsiteX188" fmla="*/ 4560575 w 12192000"/>
                <a:gd name="connsiteY188" fmla="*/ 733249 h 897199"/>
                <a:gd name="connsiteX189" fmla="*/ 4698510 w 12192000"/>
                <a:gd name="connsiteY189" fmla="*/ 882800 h 897199"/>
                <a:gd name="connsiteX190" fmla="*/ 3535960 w 12192000"/>
                <a:gd name="connsiteY190" fmla="*/ 836446 h 897199"/>
                <a:gd name="connsiteX191" fmla="*/ 3603201 w 12192000"/>
                <a:gd name="connsiteY191" fmla="*/ 822529 h 897199"/>
                <a:gd name="connsiteX192" fmla="*/ 3607824 w 12192000"/>
                <a:gd name="connsiteY192" fmla="*/ 882800 h 897199"/>
                <a:gd name="connsiteX193" fmla="*/ 3518591 w 12192000"/>
                <a:gd name="connsiteY193" fmla="*/ 899048 h 897199"/>
                <a:gd name="connsiteX194" fmla="*/ 3384109 w 12192000"/>
                <a:gd name="connsiteY194" fmla="*/ 701963 h 897199"/>
                <a:gd name="connsiteX195" fmla="*/ 3384109 w 12192000"/>
                <a:gd name="connsiteY195" fmla="*/ 356577 h 897199"/>
                <a:gd name="connsiteX196" fmla="*/ 3268213 w 12192000"/>
                <a:gd name="connsiteY196" fmla="*/ 356577 h 897199"/>
                <a:gd name="connsiteX197" fmla="*/ 3268213 w 12192000"/>
                <a:gd name="connsiteY197" fmla="*/ 293982 h 897199"/>
                <a:gd name="connsiteX198" fmla="*/ 3384109 w 12192000"/>
                <a:gd name="connsiteY198" fmla="*/ 293982 h 897199"/>
                <a:gd name="connsiteX199" fmla="*/ 3384109 w 12192000"/>
                <a:gd name="connsiteY199" fmla="*/ 151376 h 897199"/>
                <a:gd name="connsiteX200" fmla="*/ 3457150 w 12192000"/>
                <a:gd name="connsiteY200" fmla="*/ 125884 h 897199"/>
                <a:gd name="connsiteX201" fmla="*/ 3457150 w 12192000"/>
                <a:gd name="connsiteY201" fmla="*/ 293958 h 897199"/>
                <a:gd name="connsiteX202" fmla="*/ 3591584 w 12192000"/>
                <a:gd name="connsiteY202" fmla="*/ 293958 h 897199"/>
                <a:gd name="connsiteX203" fmla="*/ 3591584 w 12192000"/>
                <a:gd name="connsiteY203" fmla="*/ 356553 h 897199"/>
                <a:gd name="connsiteX204" fmla="*/ 3457150 w 12192000"/>
                <a:gd name="connsiteY204" fmla="*/ 356553 h 897199"/>
                <a:gd name="connsiteX205" fmla="*/ 3457150 w 12192000"/>
                <a:gd name="connsiteY205" fmla="*/ 739049 h 897199"/>
                <a:gd name="connsiteX206" fmla="*/ 3535960 w 12192000"/>
                <a:gd name="connsiteY206" fmla="*/ 836421 h 897199"/>
                <a:gd name="connsiteX207" fmla="*/ 3176673 w 12192000"/>
                <a:gd name="connsiteY207" fmla="*/ 356553 h 897199"/>
                <a:gd name="connsiteX208" fmla="*/ 3029469 w 12192000"/>
                <a:gd name="connsiteY208" fmla="*/ 593014 h 897199"/>
                <a:gd name="connsiteX209" fmla="*/ 3029469 w 12192000"/>
                <a:gd name="connsiteY209" fmla="*/ 885100 h 897199"/>
                <a:gd name="connsiteX210" fmla="*/ 2956451 w 12192000"/>
                <a:gd name="connsiteY210" fmla="*/ 885100 h 897199"/>
                <a:gd name="connsiteX211" fmla="*/ 2956451 w 12192000"/>
                <a:gd name="connsiteY211" fmla="*/ 426117 h 897199"/>
                <a:gd name="connsiteX212" fmla="*/ 2951789 w 12192000"/>
                <a:gd name="connsiteY212" fmla="*/ 293982 h 897199"/>
                <a:gd name="connsiteX213" fmla="*/ 3024822 w 12192000"/>
                <a:gd name="connsiteY213" fmla="*/ 293982 h 897199"/>
                <a:gd name="connsiteX214" fmla="*/ 3024822 w 12192000"/>
                <a:gd name="connsiteY214" fmla="*/ 407554 h 897199"/>
                <a:gd name="connsiteX215" fmla="*/ 3027169 w 12192000"/>
                <a:gd name="connsiteY215" fmla="*/ 407554 h 897199"/>
                <a:gd name="connsiteX216" fmla="*/ 3178997 w 12192000"/>
                <a:gd name="connsiteY216" fmla="*/ 280066 h 897199"/>
                <a:gd name="connsiteX217" fmla="*/ 3229974 w 12192000"/>
                <a:gd name="connsiteY217" fmla="*/ 287036 h 897199"/>
                <a:gd name="connsiteX218" fmla="*/ 3229974 w 12192000"/>
                <a:gd name="connsiteY218" fmla="*/ 363523 h 897199"/>
                <a:gd name="connsiteX219" fmla="*/ 3176673 w 12192000"/>
                <a:gd name="connsiteY219" fmla="*/ 356577 h 897199"/>
                <a:gd name="connsiteX220" fmla="*/ 2483569 w 12192000"/>
                <a:gd name="connsiteY220" fmla="*/ 152546 h 897199"/>
                <a:gd name="connsiteX221" fmla="*/ 2307402 w 12192000"/>
                <a:gd name="connsiteY221" fmla="*/ 598790 h 897199"/>
                <a:gd name="connsiteX222" fmla="*/ 2658589 w 12192000"/>
                <a:gd name="connsiteY222" fmla="*/ 598790 h 897199"/>
                <a:gd name="connsiteX223" fmla="*/ 2483569 w 12192000"/>
                <a:gd name="connsiteY223" fmla="*/ 152546 h 897199"/>
                <a:gd name="connsiteX224" fmla="*/ 2772185 w 12192000"/>
                <a:gd name="connsiteY224" fmla="*/ 885100 h 897199"/>
                <a:gd name="connsiteX225" fmla="*/ 2685252 w 12192000"/>
                <a:gd name="connsiteY225" fmla="*/ 668355 h 897199"/>
                <a:gd name="connsiteX226" fmla="*/ 2277247 w 12192000"/>
                <a:gd name="connsiteY226" fmla="*/ 668355 h 897199"/>
                <a:gd name="connsiteX227" fmla="*/ 2190297 w 12192000"/>
                <a:gd name="connsiteY227" fmla="*/ 885100 h 897199"/>
                <a:gd name="connsiteX228" fmla="*/ 2112665 w 12192000"/>
                <a:gd name="connsiteY228" fmla="*/ 885100 h 897199"/>
                <a:gd name="connsiteX229" fmla="*/ 2444168 w 12192000"/>
                <a:gd name="connsiteY229" fmla="*/ 76036 h 897199"/>
                <a:gd name="connsiteX230" fmla="*/ 2534570 w 12192000"/>
                <a:gd name="connsiteY230" fmla="*/ 76036 h 897199"/>
                <a:gd name="connsiteX231" fmla="*/ 2855650 w 12192000"/>
                <a:gd name="connsiteY231" fmla="*/ 885100 h 897199"/>
                <a:gd name="connsiteX232" fmla="*/ 1508762 w 12192000"/>
                <a:gd name="connsiteY232" fmla="*/ 342637 h 897199"/>
                <a:gd name="connsiteX233" fmla="*/ 1334911 w 12192000"/>
                <a:gd name="connsiteY233" fmla="*/ 547789 h 897199"/>
                <a:gd name="connsiteX234" fmla="*/ 1659451 w 12192000"/>
                <a:gd name="connsiteY234" fmla="*/ 547789 h 897199"/>
                <a:gd name="connsiteX235" fmla="*/ 1508778 w 12192000"/>
                <a:gd name="connsiteY235" fmla="*/ 342637 h 897199"/>
                <a:gd name="connsiteX236" fmla="*/ 1334911 w 12192000"/>
                <a:gd name="connsiteY236" fmla="*/ 610383 h 897199"/>
                <a:gd name="connsiteX237" fmla="*/ 1529640 w 12192000"/>
                <a:gd name="connsiteY237" fmla="*/ 836421 h 897199"/>
                <a:gd name="connsiteX238" fmla="*/ 1695391 w 12192000"/>
                <a:gd name="connsiteY238" fmla="*/ 792358 h 897199"/>
                <a:gd name="connsiteX239" fmla="*/ 1695391 w 12192000"/>
                <a:gd name="connsiteY239" fmla="*/ 866521 h 897199"/>
                <a:gd name="connsiteX240" fmla="*/ 1523847 w 12192000"/>
                <a:gd name="connsiteY240" fmla="*/ 899008 h 897199"/>
                <a:gd name="connsiteX241" fmla="*/ 1254915 w 12192000"/>
                <a:gd name="connsiteY241" fmla="*/ 589505 h 897199"/>
                <a:gd name="connsiteX242" fmla="*/ 1504147 w 12192000"/>
                <a:gd name="connsiteY242" fmla="*/ 280026 h 897199"/>
                <a:gd name="connsiteX243" fmla="*/ 1739447 w 12192000"/>
                <a:gd name="connsiteY243" fmla="*/ 573249 h 897199"/>
                <a:gd name="connsiteX244" fmla="*/ 1739447 w 12192000"/>
                <a:gd name="connsiteY244" fmla="*/ 610359 h 897199"/>
                <a:gd name="connsiteX245" fmla="*/ 1048633 w 12192000"/>
                <a:gd name="connsiteY245" fmla="*/ 885100 h 897199"/>
                <a:gd name="connsiteX246" fmla="*/ 1048633 w 12192000"/>
                <a:gd name="connsiteY246" fmla="*/ 532743 h 897199"/>
                <a:gd name="connsiteX247" fmla="*/ 908375 w 12192000"/>
                <a:gd name="connsiteY247" fmla="*/ 342661 h 897199"/>
                <a:gd name="connsiteX248" fmla="*/ 733346 w 12192000"/>
                <a:gd name="connsiteY248" fmla="*/ 568675 h 897199"/>
                <a:gd name="connsiteX249" fmla="*/ 733346 w 12192000"/>
                <a:gd name="connsiteY249" fmla="*/ 885132 h 897199"/>
                <a:gd name="connsiteX250" fmla="*/ 660393 w 12192000"/>
                <a:gd name="connsiteY250" fmla="*/ 885132 h 897199"/>
                <a:gd name="connsiteX251" fmla="*/ 660393 w 12192000"/>
                <a:gd name="connsiteY251" fmla="*/ 15789 h 897199"/>
                <a:gd name="connsiteX252" fmla="*/ 733402 w 12192000"/>
                <a:gd name="connsiteY252" fmla="*/ 15789 h 897199"/>
                <a:gd name="connsiteX253" fmla="*/ 733402 w 12192000"/>
                <a:gd name="connsiteY253" fmla="*/ 393638 h 897199"/>
                <a:gd name="connsiteX254" fmla="*/ 735734 w 12192000"/>
                <a:gd name="connsiteY254" fmla="*/ 393638 h 897199"/>
                <a:gd name="connsiteX255" fmla="*/ 920039 w 12192000"/>
                <a:gd name="connsiteY255" fmla="*/ 280066 h 897199"/>
                <a:gd name="connsiteX256" fmla="*/ 1121731 w 12192000"/>
                <a:gd name="connsiteY256" fmla="*/ 531573 h 897199"/>
                <a:gd name="connsiteX257" fmla="*/ 1121731 w 12192000"/>
                <a:gd name="connsiteY257" fmla="*/ 885124 h 897199"/>
                <a:gd name="connsiteX258" fmla="*/ 325373 w 12192000"/>
                <a:gd name="connsiteY258" fmla="*/ 145576 h 897199"/>
                <a:gd name="connsiteX259" fmla="*/ 325373 w 12192000"/>
                <a:gd name="connsiteY259" fmla="*/ 885100 h 897199"/>
                <a:gd name="connsiteX260" fmla="*/ 245410 w 12192000"/>
                <a:gd name="connsiteY260" fmla="*/ 885100 h 897199"/>
                <a:gd name="connsiteX261" fmla="*/ 245410 w 12192000"/>
                <a:gd name="connsiteY261" fmla="*/ 145600 h 897199"/>
                <a:gd name="connsiteX262" fmla="*/ 6649 w 12192000"/>
                <a:gd name="connsiteY262" fmla="*/ 145600 h 897199"/>
                <a:gd name="connsiteX263" fmla="*/ 6649 w 12192000"/>
                <a:gd name="connsiteY263" fmla="*/ 76060 h 897199"/>
                <a:gd name="connsiteX264" fmla="*/ 564190 w 12192000"/>
                <a:gd name="connsiteY264" fmla="*/ 76060 h 897199"/>
                <a:gd name="connsiteX265" fmla="*/ 564190 w 12192000"/>
                <a:gd name="connsiteY265" fmla="*/ 145600 h 897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</a:cxnLst>
              <a:rect l="l" t="t" r="r" b="b"/>
              <a:pathLst>
                <a:path w="12192000" h="897199">
                  <a:moveTo>
                    <a:pt x="12198649" y="885124"/>
                  </a:moveTo>
                  <a:lnTo>
                    <a:pt x="12097839" y="885124"/>
                  </a:lnTo>
                  <a:lnTo>
                    <a:pt x="11805730" y="581421"/>
                  </a:lnTo>
                  <a:lnTo>
                    <a:pt x="11805730" y="885124"/>
                  </a:lnTo>
                  <a:lnTo>
                    <a:pt x="11732688" y="885124"/>
                  </a:lnTo>
                  <a:lnTo>
                    <a:pt x="11732688" y="15789"/>
                  </a:lnTo>
                  <a:lnTo>
                    <a:pt x="11805730" y="15789"/>
                  </a:lnTo>
                  <a:lnTo>
                    <a:pt x="11805730" y="536236"/>
                  </a:lnTo>
                  <a:lnTo>
                    <a:pt x="12070007" y="293982"/>
                  </a:lnTo>
                  <a:lnTo>
                    <a:pt x="12163887" y="293982"/>
                  </a:lnTo>
                  <a:lnTo>
                    <a:pt x="11875270" y="555961"/>
                  </a:lnTo>
                  <a:lnTo>
                    <a:pt x="12198649" y="885124"/>
                  </a:lnTo>
                  <a:close/>
                  <a:moveTo>
                    <a:pt x="11444120" y="342661"/>
                  </a:moveTo>
                  <a:cubicBezTo>
                    <a:pt x="11368811" y="342661"/>
                    <a:pt x="11316608" y="365822"/>
                    <a:pt x="11316608" y="441203"/>
                  </a:cubicBezTo>
                  <a:cubicBezTo>
                    <a:pt x="11316608" y="551346"/>
                    <a:pt x="11607548" y="537430"/>
                    <a:pt x="11607548" y="730989"/>
                  </a:cubicBezTo>
                  <a:cubicBezTo>
                    <a:pt x="11607548" y="856178"/>
                    <a:pt x="11490475" y="899088"/>
                    <a:pt x="11401218" y="899088"/>
                  </a:cubicBezTo>
                  <a:cubicBezTo>
                    <a:pt x="11344424" y="899088"/>
                    <a:pt x="11287622" y="892118"/>
                    <a:pt x="11235475" y="871248"/>
                  </a:cubicBezTo>
                  <a:lnTo>
                    <a:pt x="11242445" y="799384"/>
                  </a:lnTo>
                  <a:cubicBezTo>
                    <a:pt x="11286468" y="821424"/>
                    <a:pt x="11339793" y="836485"/>
                    <a:pt x="11396595" y="836485"/>
                  </a:cubicBezTo>
                  <a:cubicBezTo>
                    <a:pt x="11466136" y="836485"/>
                    <a:pt x="11527584" y="798214"/>
                    <a:pt x="11527584" y="730989"/>
                  </a:cubicBezTo>
                  <a:cubicBezTo>
                    <a:pt x="11527584" y="590731"/>
                    <a:pt x="11243590" y="612770"/>
                    <a:pt x="11243590" y="441203"/>
                  </a:cubicBezTo>
                  <a:cubicBezTo>
                    <a:pt x="11243590" y="324130"/>
                    <a:pt x="11338647" y="280106"/>
                    <a:pt x="11436004" y="280106"/>
                  </a:cubicBezTo>
                  <a:cubicBezTo>
                    <a:pt x="11467289" y="280106"/>
                    <a:pt x="11529884" y="287076"/>
                    <a:pt x="11582055" y="306761"/>
                  </a:cubicBezTo>
                  <a:lnTo>
                    <a:pt x="11575085" y="370533"/>
                  </a:lnTo>
                  <a:cubicBezTo>
                    <a:pt x="11536830" y="353116"/>
                    <a:pt x="11484682" y="342701"/>
                    <a:pt x="11444120" y="342701"/>
                  </a:cubicBezTo>
                  <a:close/>
                  <a:moveTo>
                    <a:pt x="11036115" y="38950"/>
                  </a:moveTo>
                  <a:lnTo>
                    <a:pt x="11109148" y="38950"/>
                  </a:lnTo>
                  <a:lnTo>
                    <a:pt x="11109148" y="136339"/>
                  </a:lnTo>
                  <a:lnTo>
                    <a:pt x="11036115" y="136339"/>
                  </a:lnTo>
                  <a:lnTo>
                    <a:pt x="11036115" y="38950"/>
                  </a:lnTo>
                  <a:close/>
                  <a:moveTo>
                    <a:pt x="11036115" y="885124"/>
                  </a:moveTo>
                  <a:lnTo>
                    <a:pt x="11036115" y="293982"/>
                  </a:lnTo>
                  <a:lnTo>
                    <a:pt x="11109148" y="293982"/>
                  </a:lnTo>
                  <a:lnTo>
                    <a:pt x="11109148" y="885124"/>
                  </a:lnTo>
                  <a:close/>
                  <a:moveTo>
                    <a:pt x="10570226" y="145600"/>
                  </a:moveTo>
                  <a:lnTo>
                    <a:pt x="10487892" y="145600"/>
                  </a:lnTo>
                  <a:lnTo>
                    <a:pt x="10487892" y="434217"/>
                  </a:lnTo>
                  <a:lnTo>
                    <a:pt x="10572525" y="434217"/>
                  </a:lnTo>
                  <a:cubicBezTo>
                    <a:pt x="10666405" y="434217"/>
                    <a:pt x="10774209" y="398309"/>
                    <a:pt x="10774209" y="285859"/>
                  </a:cubicBezTo>
                  <a:cubicBezTo>
                    <a:pt x="10774209" y="153724"/>
                    <a:pt x="10680321" y="145600"/>
                    <a:pt x="10570226" y="145600"/>
                  </a:cubicBezTo>
                  <a:close/>
                  <a:moveTo>
                    <a:pt x="10674529" y="472472"/>
                  </a:moveTo>
                  <a:lnTo>
                    <a:pt x="10674529" y="474795"/>
                  </a:lnTo>
                  <a:cubicBezTo>
                    <a:pt x="10739423" y="482895"/>
                    <a:pt x="10753339" y="517673"/>
                    <a:pt x="10778855" y="572176"/>
                  </a:cubicBezTo>
                  <a:lnTo>
                    <a:pt x="10916799" y="885124"/>
                  </a:lnTo>
                  <a:lnTo>
                    <a:pt x="10828671" y="885124"/>
                  </a:lnTo>
                  <a:lnTo>
                    <a:pt x="10711598" y="611561"/>
                  </a:lnTo>
                  <a:cubicBezTo>
                    <a:pt x="10665235" y="507274"/>
                    <a:pt x="10630473" y="503757"/>
                    <a:pt x="10553987" y="503757"/>
                  </a:cubicBezTo>
                  <a:lnTo>
                    <a:pt x="10487892" y="503757"/>
                  </a:lnTo>
                  <a:lnTo>
                    <a:pt x="10487892" y="885108"/>
                  </a:lnTo>
                  <a:lnTo>
                    <a:pt x="10407928" y="885108"/>
                  </a:lnTo>
                  <a:lnTo>
                    <a:pt x="10407928" y="76060"/>
                  </a:lnTo>
                  <a:lnTo>
                    <a:pt x="10616581" y="76060"/>
                  </a:lnTo>
                  <a:cubicBezTo>
                    <a:pt x="10760285" y="76060"/>
                    <a:pt x="10854188" y="137484"/>
                    <a:pt x="10854188" y="285859"/>
                  </a:cubicBezTo>
                  <a:cubicBezTo>
                    <a:pt x="10854188" y="390185"/>
                    <a:pt x="10774209" y="459710"/>
                    <a:pt x="10674529" y="472472"/>
                  </a:cubicBezTo>
                  <a:close/>
                  <a:moveTo>
                    <a:pt x="9970977" y="77229"/>
                  </a:moveTo>
                  <a:cubicBezTo>
                    <a:pt x="9955908" y="69114"/>
                    <a:pt x="9933916" y="64483"/>
                    <a:pt x="9913053" y="64483"/>
                  </a:cubicBezTo>
                  <a:cubicBezTo>
                    <a:pt x="9813350" y="64483"/>
                    <a:pt x="9823773" y="172263"/>
                    <a:pt x="9823773" y="242981"/>
                  </a:cubicBezTo>
                  <a:lnTo>
                    <a:pt x="9823773" y="293982"/>
                  </a:lnTo>
                  <a:lnTo>
                    <a:pt x="9957061" y="293982"/>
                  </a:lnTo>
                  <a:lnTo>
                    <a:pt x="9957061" y="356577"/>
                  </a:lnTo>
                  <a:lnTo>
                    <a:pt x="9823773" y="356577"/>
                  </a:lnTo>
                  <a:lnTo>
                    <a:pt x="9823773" y="885124"/>
                  </a:lnTo>
                  <a:lnTo>
                    <a:pt x="9750755" y="885124"/>
                  </a:lnTo>
                  <a:lnTo>
                    <a:pt x="9750755" y="356577"/>
                  </a:lnTo>
                  <a:lnTo>
                    <a:pt x="9631383" y="356577"/>
                  </a:lnTo>
                  <a:lnTo>
                    <a:pt x="9631383" y="293982"/>
                  </a:lnTo>
                  <a:lnTo>
                    <a:pt x="9750755" y="293982"/>
                  </a:lnTo>
                  <a:lnTo>
                    <a:pt x="9750755" y="251096"/>
                  </a:lnTo>
                  <a:cubicBezTo>
                    <a:pt x="9750755" y="127061"/>
                    <a:pt x="9755378" y="1889"/>
                    <a:pt x="9907229" y="1889"/>
                  </a:cubicBezTo>
                  <a:cubicBezTo>
                    <a:pt x="9930463" y="1889"/>
                    <a:pt x="9961708" y="5342"/>
                    <a:pt x="9975624" y="13465"/>
                  </a:cubicBezTo>
                  <a:lnTo>
                    <a:pt x="9970977" y="77229"/>
                  </a:lnTo>
                  <a:close/>
                  <a:moveTo>
                    <a:pt x="9292942" y="342661"/>
                  </a:moveTo>
                  <a:cubicBezTo>
                    <a:pt x="9165430" y="342661"/>
                    <a:pt x="9097060" y="452780"/>
                    <a:pt x="9097060" y="589545"/>
                  </a:cubicBezTo>
                  <a:cubicBezTo>
                    <a:pt x="9097060" y="726310"/>
                    <a:pt x="9165430" y="836446"/>
                    <a:pt x="9292942" y="836446"/>
                  </a:cubicBezTo>
                  <a:cubicBezTo>
                    <a:pt x="9420454" y="836446"/>
                    <a:pt x="9488825" y="726302"/>
                    <a:pt x="9488825" y="589545"/>
                  </a:cubicBezTo>
                  <a:cubicBezTo>
                    <a:pt x="9488825" y="452788"/>
                    <a:pt x="9420431" y="342661"/>
                    <a:pt x="9292942" y="342661"/>
                  </a:cubicBezTo>
                  <a:close/>
                  <a:moveTo>
                    <a:pt x="9292942" y="899048"/>
                  </a:moveTo>
                  <a:cubicBezTo>
                    <a:pt x="9101682" y="899048"/>
                    <a:pt x="9017048" y="750666"/>
                    <a:pt x="9017048" y="589545"/>
                  </a:cubicBezTo>
                  <a:cubicBezTo>
                    <a:pt x="9017048" y="428424"/>
                    <a:pt x="9101682" y="280066"/>
                    <a:pt x="9292942" y="280066"/>
                  </a:cubicBezTo>
                  <a:cubicBezTo>
                    <a:pt x="9484202" y="280066"/>
                    <a:pt x="9568813" y="428416"/>
                    <a:pt x="9568813" y="589545"/>
                  </a:cubicBezTo>
                  <a:cubicBezTo>
                    <a:pt x="9568813" y="750674"/>
                    <a:pt x="9484179" y="899040"/>
                    <a:pt x="9292942" y="899040"/>
                  </a:cubicBezTo>
                  <a:close/>
                  <a:moveTo>
                    <a:pt x="8381940" y="342661"/>
                  </a:moveTo>
                  <a:cubicBezTo>
                    <a:pt x="8274144" y="342661"/>
                    <a:pt x="8208089" y="450432"/>
                    <a:pt x="8208089" y="547813"/>
                  </a:cubicBezTo>
                  <a:lnTo>
                    <a:pt x="8532661" y="547813"/>
                  </a:lnTo>
                  <a:cubicBezTo>
                    <a:pt x="8532661" y="444656"/>
                    <a:pt x="8490929" y="342661"/>
                    <a:pt x="8381956" y="342661"/>
                  </a:cubicBezTo>
                  <a:close/>
                  <a:moveTo>
                    <a:pt x="8208089" y="610407"/>
                  </a:moveTo>
                  <a:cubicBezTo>
                    <a:pt x="8208089" y="735596"/>
                    <a:pt x="8275306" y="836446"/>
                    <a:pt x="8402826" y="836446"/>
                  </a:cubicBezTo>
                  <a:cubicBezTo>
                    <a:pt x="8456143" y="836446"/>
                    <a:pt x="8533791" y="814414"/>
                    <a:pt x="8568569" y="792382"/>
                  </a:cubicBezTo>
                  <a:lnTo>
                    <a:pt x="8568569" y="866545"/>
                  </a:lnTo>
                  <a:cubicBezTo>
                    <a:pt x="8517591" y="887415"/>
                    <a:pt x="8451496" y="899032"/>
                    <a:pt x="8397025" y="899032"/>
                  </a:cubicBezTo>
                  <a:cubicBezTo>
                    <a:pt x="8201119" y="899032"/>
                    <a:pt x="8128125" y="766889"/>
                    <a:pt x="8128125" y="589529"/>
                  </a:cubicBezTo>
                  <a:cubicBezTo>
                    <a:pt x="8128125" y="408708"/>
                    <a:pt x="8227781" y="280050"/>
                    <a:pt x="8377333" y="280050"/>
                  </a:cubicBezTo>
                  <a:cubicBezTo>
                    <a:pt x="8544230" y="280050"/>
                    <a:pt x="8612624" y="414484"/>
                    <a:pt x="8612624" y="573274"/>
                  </a:cubicBezTo>
                  <a:lnTo>
                    <a:pt x="8612624" y="610383"/>
                  </a:lnTo>
                  <a:close/>
                  <a:moveTo>
                    <a:pt x="7921843" y="342661"/>
                  </a:moveTo>
                  <a:cubicBezTo>
                    <a:pt x="7779237" y="342661"/>
                    <a:pt x="7699274" y="445810"/>
                    <a:pt x="7699274" y="589545"/>
                  </a:cubicBezTo>
                  <a:cubicBezTo>
                    <a:pt x="7699274" y="724003"/>
                    <a:pt x="7780415" y="836446"/>
                    <a:pt x="7913720" y="836446"/>
                  </a:cubicBezTo>
                  <a:cubicBezTo>
                    <a:pt x="7960075" y="836446"/>
                    <a:pt x="8002960" y="826030"/>
                    <a:pt x="8047008" y="809767"/>
                  </a:cubicBezTo>
                  <a:lnTo>
                    <a:pt x="8053978" y="878178"/>
                  </a:lnTo>
                  <a:cubicBezTo>
                    <a:pt x="8004130" y="895547"/>
                    <a:pt x="7957775" y="899048"/>
                    <a:pt x="7902127" y="899048"/>
                  </a:cubicBezTo>
                  <a:cubicBezTo>
                    <a:pt x="7712045" y="899048"/>
                    <a:pt x="7619319" y="754119"/>
                    <a:pt x="7619319" y="589545"/>
                  </a:cubicBezTo>
                  <a:cubicBezTo>
                    <a:pt x="7619319" y="407554"/>
                    <a:pt x="7736392" y="280066"/>
                    <a:pt x="7911428" y="280066"/>
                  </a:cubicBezTo>
                  <a:cubicBezTo>
                    <a:pt x="7982122" y="280066"/>
                    <a:pt x="8033148" y="296282"/>
                    <a:pt x="8054034" y="303228"/>
                  </a:cubicBezTo>
                  <a:lnTo>
                    <a:pt x="8048242" y="372768"/>
                  </a:lnTo>
                  <a:cubicBezTo>
                    <a:pt x="8008809" y="355399"/>
                    <a:pt x="7961284" y="342661"/>
                    <a:pt x="7921899" y="342661"/>
                  </a:cubicBezTo>
                  <a:close/>
                  <a:moveTo>
                    <a:pt x="7413005" y="885124"/>
                  </a:moveTo>
                  <a:lnTo>
                    <a:pt x="7413005" y="525773"/>
                  </a:lnTo>
                  <a:cubicBezTo>
                    <a:pt x="7413005" y="414500"/>
                    <a:pt x="7373596" y="342661"/>
                    <a:pt x="7272746" y="342661"/>
                  </a:cubicBezTo>
                  <a:cubicBezTo>
                    <a:pt x="7139458" y="342661"/>
                    <a:pt x="7097726" y="459726"/>
                    <a:pt x="7097726" y="558252"/>
                  </a:cubicBezTo>
                  <a:lnTo>
                    <a:pt x="7097726" y="885124"/>
                  </a:lnTo>
                  <a:lnTo>
                    <a:pt x="7024708" y="885124"/>
                  </a:lnTo>
                  <a:lnTo>
                    <a:pt x="7024708" y="433063"/>
                  </a:lnTo>
                  <a:cubicBezTo>
                    <a:pt x="7024708" y="387862"/>
                    <a:pt x="7024708" y="341507"/>
                    <a:pt x="7020062" y="293982"/>
                  </a:cubicBezTo>
                  <a:lnTo>
                    <a:pt x="7090756" y="293982"/>
                  </a:lnTo>
                  <a:lnTo>
                    <a:pt x="7090756" y="399431"/>
                  </a:lnTo>
                  <a:lnTo>
                    <a:pt x="7093103" y="399431"/>
                  </a:lnTo>
                  <a:cubicBezTo>
                    <a:pt x="7117418" y="346130"/>
                    <a:pt x="7161474" y="280058"/>
                    <a:pt x="7284363" y="280058"/>
                  </a:cubicBezTo>
                  <a:cubicBezTo>
                    <a:pt x="7430422" y="280058"/>
                    <a:pt x="7486046" y="377431"/>
                    <a:pt x="7486046" y="507250"/>
                  </a:cubicBezTo>
                  <a:lnTo>
                    <a:pt x="7486046" y="885116"/>
                  </a:lnTo>
                  <a:close/>
                  <a:moveTo>
                    <a:pt x="6660783" y="342661"/>
                  </a:moveTo>
                  <a:cubicBezTo>
                    <a:pt x="6552979" y="342661"/>
                    <a:pt x="6486932" y="450432"/>
                    <a:pt x="6486932" y="547813"/>
                  </a:cubicBezTo>
                  <a:lnTo>
                    <a:pt x="6811464" y="547813"/>
                  </a:lnTo>
                  <a:cubicBezTo>
                    <a:pt x="6811464" y="444656"/>
                    <a:pt x="6769732" y="342661"/>
                    <a:pt x="6660807" y="342661"/>
                  </a:cubicBezTo>
                  <a:close/>
                  <a:moveTo>
                    <a:pt x="6486932" y="610407"/>
                  </a:moveTo>
                  <a:cubicBezTo>
                    <a:pt x="6486932" y="735596"/>
                    <a:pt x="6554157" y="836446"/>
                    <a:pt x="6681669" y="836446"/>
                  </a:cubicBezTo>
                  <a:cubicBezTo>
                    <a:pt x="6734970" y="836446"/>
                    <a:pt x="6812634" y="814414"/>
                    <a:pt x="6847412" y="792382"/>
                  </a:cubicBezTo>
                  <a:lnTo>
                    <a:pt x="6847412" y="866545"/>
                  </a:lnTo>
                  <a:cubicBezTo>
                    <a:pt x="6796419" y="887415"/>
                    <a:pt x="6730347" y="899032"/>
                    <a:pt x="6675869" y="899032"/>
                  </a:cubicBezTo>
                  <a:cubicBezTo>
                    <a:pt x="6479970" y="899032"/>
                    <a:pt x="6406969" y="766889"/>
                    <a:pt x="6406969" y="589529"/>
                  </a:cubicBezTo>
                  <a:cubicBezTo>
                    <a:pt x="6406969" y="408708"/>
                    <a:pt x="6506624" y="280050"/>
                    <a:pt x="6656128" y="280050"/>
                  </a:cubicBezTo>
                  <a:cubicBezTo>
                    <a:pt x="6823041" y="280050"/>
                    <a:pt x="6891436" y="414484"/>
                    <a:pt x="6891436" y="573274"/>
                  </a:cubicBezTo>
                  <a:lnTo>
                    <a:pt x="6891436" y="610383"/>
                  </a:lnTo>
                  <a:close/>
                  <a:moveTo>
                    <a:pt x="6199429" y="38950"/>
                  </a:moveTo>
                  <a:lnTo>
                    <a:pt x="6272494" y="38950"/>
                  </a:lnTo>
                  <a:lnTo>
                    <a:pt x="6272494" y="136339"/>
                  </a:lnTo>
                  <a:lnTo>
                    <a:pt x="6199429" y="136339"/>
                  </a:lnTo>
                  <a:lnTo>
                    <a:pt x="6199429" y="38950"/>
                  </a:lnTo>
                  <a:close/>
                  <a:moveTo>
                    <a:pt x="6199429" y="885124"/>
                  </a:moveTo>
                  <a:lnTo>
                    <a:pt x="6199429" y="293982"/>
                  </a:lnTo>
                  <a:lnTo>
                    <a:pt x="6272494" y="293982"/>
                  </a:lnTo>
                  <a:lnTo>
                    <a:pt x="6272494" y="885124"/>
                  </a:lnTo>
                  <a:close/>
                  <a:moveTo>
                    <a:pt x="5949116" y="342661"/>
                  </a:moveTo>
                  <a:cubicBezTo>
                    <a:pt x="5806510" y="342661"/>
                    <a:pt x="5726570" y="445810"/>
                    <a:pt x="5726570" y="589545"/>
                  </a:cubicBezTo>
                  <a:cubicBezTo>
                    <a:pt x="5726570" y="724003"/>
                    <a:pt x="5807687" y="836446"/>
                    <a:pt x="5940992" y="836446"/>
                  </a:cubicBezTo>
                  <a:cubicBezTo>
                    <a:pt x="5987347" y="836446"/>
                    <a:pt x="6030233" y="826030"/>
                    <a:pt x="6074280" y="809767"/>
                  </a:cubicBezTo>
                  <a:lnTo>
                    <a:pt x="6081250" y="878178"/>
                  </a:lnTo>
                  <a:cubicBezTo>
                    <a:pt x="6031402" y="895547"/>
                    <a:pt x="5985048" y="899040"/>
                    <a:pt x="5929399" y="899040"/>
                  </a:cubicBezTo>
                  <a:cubicBezTo>
                    <a:pt x="5739317" y="899040"/>
                    <a:pt x="5646591" y="754111"/>
                    <a:pt x="5646591" y="589537"/>
                  </a:cubicBezTo>
                  <a:cubicBezTo>
                    <a:pt x="5646591" y="407546"/>
                    <a:pt x="5763688" y="280058"/>
                    <a:pt x="5938701" y="280058"/>
                  </a:cubicBezTo>
                  <a:cubicBezTo>
                    <a:pt x="6009419" y="280058"/>
                    <a:pt x="6060420" y="296274"/>
                    <a:pt x="6081306" y="303220"/>
                  </a:cubicBezTo>
                  <a:lnTo>
                    <a:pt x="6075514" y="372760"/>
                  </a:lnTo>
                  <a:cubicBezTo>
                    <a:pt x="6036081" y="355391"/>
                    <a:pt x="5988581" y="342653"/>
                    <a:pt x="5949172" y="342653"/>
                  </a:cubicBezTo>
                  <a:close/>
                  <a:moveTo>
                    <a:pt x="5347551" y="131708"/>
                  </a:moveTo>
                  <a:cubicBezTo>
                    <a:pt x="5264087" y="131708"/>
                    <a:pt x="5172555" y="166470"/>
                    <a:pt x="5172555" y="270789"/>
                  </a:cubicBezTo>
                  <a:cubicBezTo>
                    <a:pt x="5172555" y="433063"/>
                    <a:pt x="5543434" y="434225"/>
                    <a:pt x="5543434" y="670678"/>
                  </a:cubicBezTo>
                  <a:cubicBezTo>
                    <a:pt x="5543442" y="834146"/>
                    <a:pt x="5403192" y="899040"/>
                    <a:pt x="5278003" y="899040"/>
                  </a:cubicBezTo>
                  <a:cubicBezTo>
                    <a:pt x="5199193" y="899040"/>
                    <a:pt x="5137800" y="882792"/>
                    <a:pt x="5094890" y="864254"/>
                  </a:cubicBezTo>
                  <a:lnTo>
                    <a:pt x="5103006" y="781943"/>
                  </a:lnTo>
                  <a:cubicBezTo>
                    <a:pt x="5150515" y="812082"/>
                    <a:pt x="5206163" y="829467"/>
                    <a:pt x="5281504" y="829467"/>
                  </a:cubicBezTo>
                  <a:cubicBezTo>
                    <a:pt x="5381176" y="829467"/>
                    <a:pt x="5463463" y="778474"/>
                    <a:pt x="5463463" y="663700"/>
                  </a:cubicBezTo>
                  <a:cubicBezTo>
                    <a:pt x="5463463" y="504927"/>
                    <a:pt x="5092567" y="485210"/>
                    <a:pt x="5092567" y="273104"/>
                  </a:cubicBezTo>
                  <a:cubicBezTo>
                    <a:pt x="5092567" y="143269"/>
                    <a:pt x="5206163" y="62136"/>
                    <a:pt x="5348721" y="62136"/>
                  </a:cubicBezTo>
                  <a:cubicBezTo>
                    <a:pt x="5388146" y="62136"/>
                    <a:pt x="5451870" y="67928"/>
                    <a:pt x="5507494" y="88798"/>
                  </a:cubicBezTo>
                  <a:lnTo>
                    <a:pt x="5494756" y="161831"/>
                  </a:lnTo>
                  <a:cubicBezTo>
                    <a:pt x="5458824" y="142099"/>
                    <a:pt x="5402046" y="131700"/>
                    <a:pt x="5347551" y="131700"/>
                  </a:cubicBezTo>
                  <a:close/>
                  <a:moveTo>
                    <a:pt x="4231388" y="482895"/>
                  </a:moveTo>
                  <a:cubicBezTo>
                    <a:pt x="4154901" y="513027"/>
                    <a:pt x="4079561" y="580252"/>
                    <a:pt x="4079561" y="669565"/>
                  </a:cubicBezTo>
                  <a:cubicBezTo>
                    <a:pt x="4079561" y="779684"/>
                    <a:pt x="4169963" y="836477"/>
                    <a:pt x="4267320" y="836477"/>
                  </a:cubicBezTo>
                  <a:cubicBezTo>
                    <a:pt x="4340337" y="836477"/>
                    <a:pt x="4420341" y="799376"/>
                    <a:pt x="4466680" y="742574"/>
                  </a:cubicBezTo>
                  <a:lnTo>
                    <a:pt x="4231388" y="482927"/>
                  </a:lnTo>
                  <a:close/>
                  <a:moveTo>
                    <a:pt x="4413379" y="241803"/>
                  </a:moveTo>
                  <a:cubicBezTo>
                    <a:pt x="4413379" y="165293"/>
                    <a:pt x="4367024" y="124738"/>
                    <a:pt x="4298605" y="124738"/>
                  </a:cubicBezTo>
                  <a:cubicBezTo>
                    <a:pt x="4230186" y="124738"/>
                    <a:pt x="4165316" y="164147"/>
                    <a:pt x="4165316" y="242981"/>
                  </a:cubicBezTo>
                  <a:cubicBezTo>
                    <a:pt x="4165316" y="306721"/>
                    <a:pt x="4212873" y="358876"/>
                    <a:pt x="4256881" y="407554"/>
                  </a:cubicBezTo>
                  <a:cubicBezTo>
                    <a:pt x="4327591" y="373906"/>
                    <a:pt x="4413379" y="336836"/>
                    <a:pt x="4413379" y="241803"/>
                  </a:cubicBezTo>
                  <a:close/>
                  <a:moveTo>
                    <a:pt x="4698518" y="882800"/>
                  </a:moveTo>
                  <a:lnTo>
                    <a:pt x="4596539" y="882800"/>
                  </a:lnTo>
                  <a:lnTo>
                    <a:pt x="4510751" y="792398"/>
                  </a:lnTo>
                  <a:cubicBezTo>
                    <a:pt x="4444664" y="866561"/>
                    <a:pt x="4360078" y="899048"/>
                    <a:pt x="4264996" y="899048"/>
                  </a:cubicBezTo>
                  <a:cubicBezTo>
                    <a:pt x="4128239" y="899048"/>
                    <a:pt x="3999573" y="829475"/>
                    <a:pt x="3999573" y="673002"/>
                  </a:cubicBezTo>
                  <a:cubicBezTo>
                    <a:pt x="3999573" y="548982"/>
                    <a:pt x="4083014" y="479418"/>
                    <a:pt x="4190833" y="437710"/>
                  </a:cubicBezTo>
                  <a:cubicBezTo>
                    <a:pt x="4140977" y="380892"/>
                    <a:pt x="4085353" y="319467"/>
                    <a:pt x="4085353" y="238334"/>
                  </a:cubicBezTo>
                  <a:cubicBezTo>
                    <a:pt x="4085353" y="122415"/>
                    <a:pt x="4196626" y="62144"/>
                    <a:pt x="4303268" y="62144"/>
                  </a:cubicBezTo>
                  <a:cubicBezTo>
                    <a:pt x="4399455" y="62144"/>
                    <a:pt x="4493334" y="115469"/>
                    <a:pt x="4493334" y="229065"/>
                  </a:cubicBezTo>
                  <a:cubicBezTo>
                    <a:pt x="4493334" y="355399"/>
                    <a:pt x="4395978" y="400608"/>
                    <a:pt x="4298597" y="449286"/>
                  </a:cubicBezTo>
                  <a:lnTo>
                    <a:pt x="4511897" y="686902"/>
                  </a:lnTo>
                  <a:cubicBezTo>
                    <a:pt x="4562874" y="613900"/>
                    <a:pt x="4581437" y="528120"/>
                    <a:pt x="4581437" y="441163"/>
                  </a:cubicBezTo>
                  <a:lnTo>
                    <a:pt x="4650986" y="441163"/>
                  </a:lnTo>
                  <a:cubicBezTo>
                    <a:pt x="4650986" y="545489"/>
                    <a:pt x="4620846" y="652139"/>
                    <a:pt x="4560575" y="733249"/>
                  </a:cubicBezTo>
                  <a:lnTo>
                    <a:pt x="4698510" y="882800"/>
                  </a:lnTo>
                  <a:close/>
                  <a:moveTo>
                    <a:pt x="3535960" y="836446"/>
                  </a:moveTo>
                  <a:cubicBezTo>
                    <a:pt x="3563776" y="836446"/>
                    <a:pt x="3582339" y="830653"/>
                    <a:pt x="3603201" y="822529"/>
                  </a:cubicBezTo>
                  <a:lnTo>
                    <a:pt x="3607824" y="882800"/>
                  </a:lnTo>
                  <a:cubicBezTo>
                    <a:pt x="3590455" y="889754"/>
                    <a:pt x="3554523" y="899048"/>
                    <a:pt x="3518591" y="899048"/>
                  </a:cubicBezTo>
                  <a:cubicBezTo>
                    <a:pt x="3388804" y="899048"/>
                    <a:pt x="3384109" y="809767"/>
                    <a:pt x="3384109" y="701963"/>
                  </a:cubicBezTo>
                  <a:lnTo>
                    <a:pt x="3384109" y="356577"/>
                  </a:lnTo>
                  <a:lnTo>
                    <a:pt x="3268213" y="356577"/>
                  </a:lnTo>
                  <a:lnTo>
                    <a:pt x="3268213" y="293982"/>
                  </a:lnTo>
                  <a:lnTo>
                    <a:pt x="3384109" y="293982"/>
                  </a:lnTo>
                  <a:lnTo>
                    <a:pt x="3384109" y="151376"/>
                  </a:lnTo>
                  <a:lnTo>
                    <a:pt x="3457150" y="125884"/>
                  </a:lnTo>
                  <a:lnTo>
                    <a:pt x="3457150" y="293958"/>
                  </a:lnTo>
                  <a:lnTo>
                    <a:pt x="3591584" y="293958"/>
                  </a:lnTo>
                  <a:lnTo>
                    <a:pt x="3591584" y="356553"/>
                  </a:lnTo>
                  <a:lnTo>
                    <a:pt x="3457150" y="356553"/>
                  </a:lnTo>
                  <a:lnTo>
                    <a:pt x="3457150" y="739049"/>
                  </a:lnTo>
                  <a:cubicBezTo>
                    <a:pt x="3457150" y="792374"/>
                    <a:pt x="3476859" y="836421"/>
                    <a:pt x="3535960" y="836421"/>
                  </a:cubicBezTo>
                  <a:close/>
                  <a:moveTo>
                    <a:pt x="3176673" y="356553"/>
                  </a:moveTo>
                  <a:cubicBezTo>
                    <a:pt x="3060778" y="356553"/>
                    <a:pt x="3029469" y="486340"/>
                    <a:pt x="3029469" y="593014"/>
                  </a:cubicBezTo>
                  <a:lnTo>
                    <a:pt x="3029469" y="885100"/>
                  </a:lnTo>
                  <a:lnTo>
                    <a:pt x="2956451" y="885100"/>
                  </a:lnTo>
                  <a:lnTo>
                    <a:pt x="2956451" y="426117"/>
                  </a:lnTo>
                  <a:cubicBezTo>
                    <a:pt x="2956451" y="361223"/>
                    <a:pt x="2956451" y="336836"/>
                    <a:pt x="2951789" y="293982"/>
                  </a:cubicBezTo>
                  <a:lnTo>
                    <a:pt x="3024822" y="293982"/>
                  </a:lnTo>
                  <a:lnTo>
                    <a:pt x="3024822" y="407554"/>
                  </a:lnTo>
                  <a:lnTo>
                    <a:pt x="3027169" y="407554"/>
                  </a:lnTo>
                  <a:cubicBezTo>
                    <a:pt x="3053808" y="341507"/>
                    <a:pt x="3103656" y="280066"/>
                    <a:pt x="3178997" y="280066"/>
                  </a:cubicBezTo>
                  <a:cubicBezTo>
                    <a:pt x="3196366" y="280066"/>
                    <a:pt x="3217236" y="283535"/>
                    <a:pt x="3229974" y="287036"/>
                  </a:cubicBezTo>
                  <a:lnTo>
                    <a:pt x="3229974" y="363523"/>
                  </a:lnTo>
                  <a:cubicBezTo>
                    <a:pt x="3214929" y="358876"/>
                    <a:pt x="3195220" y="356577"/>
                    <a:pt x="3176673" y="356577"/>
                  </a:cubicBezTo>
                  <a:close/>
                  <a:moveTo>
                    <a:pt x="2483569" y="152546"/>
                  </a:moveTo>
                  <a:lnTo>
                    <a:pt x="2307402" y="598790"/>
                  </a:lnTo>
                  <a:lnTo>
                    <a:pt x="2658589" y="598790"/>
                  </a:lnTo>
                  <a:lnTo>
                    <a:pt x="2483569" y="152546"/>
                  </a:lnTo>
                  <a:close/>
                  <a:moveTo>
                    <a:pt x="2772185" y="885100"/>
                  </a:moveTo>
                  <a:lnTo>
                    <a:pt x="2685252" y="668355"/>
                  </a:lnTo>
                  <a:lnTo>
                    <a:pt x="2277247" y="668355"/>
                  </a:lnTo>
                  <a:lnTo>
                    <a:pt x="2190297" y="885100"/>
                  </a:lnTo>
                  <a:lnTo>
                    <a:pt x="2112665" y="885100"/>
                  </a:lnTo>
                  <a:lnTo>
                    <a:pt x="2444168" y="76036"/>
                  </a:lnTo>
                  <a:lnTo>
                    <a:pt x="2534570" y="76036"/>
                  </a:lnTo>
                  <a:lnTo>
                    <a:pt x="2855650" y="885100"/>
                  </a:lnTo>
                  <a:close/>
                  <a:moveTo>
                    <a:pt x="1508762" y="342637"/>
                  </a:moveTo>
                  <a:cubicBezTo>
                    <a:pt x="1400950" y="342637"/>
                    <a:pt x="1334911" y="450408"/>
                    <a:pt x="1334911" y="547789"/>
                  </a:cubicBezTo>
                  <a:lnTo>
                    <a:pt x="1659451" y="547789"/>
                  </a:lnTo>
                  <a:cubicBezTo>
                    <a:pt x="1659451" y="444632"/>
                    <a:pt x="1617727" y="342637"/>
                    <a:pt x="1508778" y="342637"/>
                  </a:cubicBezTo>
                  <a:close/>
                  <a:moveTo>
                    <a:pt x="1334911" y="610383"/>
                  </a:moveTo>
                  <a:cubicBezTo>
                    <a:pt x="1334911" y="735572"/>
                    <a:pt x="1402128" y="836421"/>
                    <a:pt x="1529640" y="836421"/>
                  </a:cubicBezTo>
                  <a:cubicBezTo>
                    <a:pt x="1582948" y="836421"/>
                    <a:pt x="1660613" y="814390"/>
                    <a:pt x="1695391" y="792358"/>
                  </a:cubicBezTo>
                  <a:lnTo>
                    <a:pt x="1695391" y="866521"/>
                  </a:lnTo>
                  <a:cubicBezTo>
                    <a:pt x="1644381" y="887391"/>
                    <a:pt x="1578318" y="899008"/>
                    <a:pt x="1523847" y="899008"/>
                  </a:cubicBezTo>
                  <a:cubicBezTo>
                    <a:pt x="1327956" y="899008"/>
                    <a:pt x="1254915" y="766865"/>
                    <a:pt x="1254915" y="589505"/>
                  </a:cubicBezTo>
                  <a:cubicBezTo>
                    <a:pt x="1254915" y="408684"/>
                    <a:pt x="1354611" y="280026"/>
                    <a:pt x="1504147" y="280026"/>
                  </a:cubicBezTo>
                  <a:cubicBezTo>
                    <a:pt x="1671060" y="280026"/>
                    <a:pt x="1739447" y="414460"/>
                    <a:pt x="1739447" y="573249"/>
                  </a:cubicBezTo>
                  <a:lnTo>
                    <a:pt x="1739447" y="610359"/>
                  </a:lnTo>
                  <a:close/>
                  <a:moveTo>
                    <a:pt x="1048633" y="885100"/>
                  </a:moveTo>
                  <a:lnTo>
                    <a:pt x="1048633" y="532743"/>
                  </a:lnTo>
                  <a:cubicBezTo>
                    <a:pt x="1048633" y="430740"/>
                    <a:pt x="1028933" y="342661"/>
                    <a:pt x="908375" y="342661"/>
                  </a:cubicBezTo>
                  <a:cubicBezTo>
                    <a:pt x="778587" y="342661"/>
                    <a:pt x="733346" y="465526"/>
                    <a:pt x="733346" y="568675"/>
                  </a:cubicBezTo>
                  <a:lnTo>
                    <a:pt x="733346" y="885132"/>
                  </a:lnTo>
                  <a:lnTo>
                    <a:pt x="660393" y="885132"/>
                  </a:lnTo>
                  <a:lnTo>
                    <a:pt x="660393" y="15789"/>
                  </a:lnTo>
                  <a:lnTo>
                    <a:pt x="733402" y="15789"/>
                  </a:lnTo>
                  <a:lnTo>
                    <a:pt x="733402" y="393638"/>
                  </a:lnTo>
                  <a:lnTo>
                    <a:pt x="735734" y="393638"/>
                  </a:lnTo>
                  <a:cubicBezTo>
                    <a:pt x="767043" y="328745"/>
                    <a:pt x="833098" y="280066"/>
                    <a:pt x="920039" y="280066"/>
                  </a:cubicBezTo>
                  <a:cubicBezTo>
                    <a:pt x="1078837" y="280066"/>
                    <a:pt x="1121731" y="385539"/>
                    <a:pt x="1121731" y="531573"/>
                  </a:cubicBezTo>
                  <a:lnTo>
                    <a:pt x="1121731" y="885124"/>
                  </a:lnTo>
                  <a:close/>
                  <a:moveTo>
                    <a:pt x="325373" y="145576"/>
                  </a:moveTo>
                  <a:lnTo>
                    <a:pt x="325373" y="885100"/>
                  </a:lnTo>
                  <a:lnTo>
                    <a:pt x="245410" y="885100"/>
                  </a:lnTo>
                  <a:lnTo>
                    <a:pt x="245410" y="145600"/>
                  </a:lnTo>
                  <a:lnTo>
                    <a:pt x="6649" y="145600"/>
                  </a:lnTo>
                  <a:lnTo>
                    <a:pt x="6649" y="76060"/>
                  </a:lnTo>
                  <a:lnTo>
                    <a:pt x="564190" y="76060"/>
                  </a:lnTo>
                  <a:lnTo>
                    <a:pt x="564190" y="145600"/>
                  </a:lnTo>
                  <a:close/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  <p:sp>
          <p:nvSpPr>
            <p:cNvPr id="7" name="Forme libre : forme 24">
              <a:extLst>
                <a:ext uri="{FF2B5EF4-FFF2-40B4-BE49-F238E27FC236}">
                  <a16:creationId xmlns:a16="http://schemas.microsoft.com/office/drawing/2014/main" id="{97546D95-3040-429A-8252-7B1A28ACC9A3}"/>
                </a:ext>
              </a:extLst>
            </p:cNvPr>
            <p:cNvSpPr/>
            <p:nvPr/>
          </p:nvSpPr>
          <p:spPr>
            <a:xfrm>
              <a:off x="-786557" y="8253511"/>
              <a:ext cx="12106540" cy="2183968"/>
            </a:xfrm>
            <a:custGeom>
              <a:avLst/>
              <a:gdLst>
                <a:gd name="connsiteX0" fmla="*/ 1817527 w 12106540"/>
                <a:gd name="connsiteY0" fmla="*/ 17639 h 2183968"/>
                <a:gd name="connsiteX1" fmla="*/ 2709919 w 12106540"/>
                <a:gd name="connsiteY1" fmla="*/ 219996 h 2183968"/>
                <a:gd name="connsiteX2" fmla="*/ 2399495 w 12106540"/>
                <a:gd name="connsiteY2" fmla="*/ 553709 h 2183968"/>
                <a:gd name="connsiteX3" fmla="*/ 1554275 w 12106540"/>
                <a:gd name="connsiteY3" fmla="*/ 421102 h 2183968"/>
                <a:gd name="connsiteX4" fmla="*/ 1093835 w 12106540"/>
                <a:gd name="connsiteY4" fmla="*/ 615663 h 2183968"/>
                <a:gd name="connsiteX5" fmla="*/ 2590034 w 12106540"/>
                <a:gd name="connsiteY5" fmla="*/ 1477163 h 2183968"/>
                <a:gd name="connsiteX6" fmla="*/ 1357920 w 12106540"/>
                <a:gd name="connsiteY6" fmla="*/ 2178888 h 2183968"/>
                <a:gd name="connsiteX7" fmla="*/ 6649 w 12106540"/>
                <a:gd name="connsiteY7" fmla="*/ 1870266 h 2183968"/>
                <a:gd name="connsiteX8" fmla="*/ 177127 w 12106540"/>
                <a:gd name="connsiteY8" fmla="*/ 1601366 h 2183968"/>
                <a:gd name="connsiteX9" fmla="*/ 315383 w 12106540"/>
                <a:gd name="connsiteY9" fmla="*/ 1540622 h 2183968"/>
                <a:gd name="connsiteX10" fmla="*/ 1266003 w 12106540"/>
                <a:gd name="connsiteY10" fmla="*/ 1757896 h 2183968"/>
                <a:gd name="connsiteX11" fmla="*/ 1878047 w 12106540"/>
                <a:gd name="connsiteY11" fmla="*/ 1547704 h 2183968"/>
                <a:gd name="connsiteX12" fmla="*/ 435781 w 12106540"/>
                <a:gd name="connsiteY12" fmla="*/ 659750 h 2183968"/>
                <a:gd name="connsiteX13" fmla="*/ 1817559 w 12106540"/>
                <a:gd name="connsiteY13" fmla="*/ 17639 h 2183968"/>
                <a:gd name="connsiteX14" fmla="*/ 5541880 w 12106540"/>
                <a:gd name="connsiteY14" fmla="*/ 339584 h 2183968"/>
                <a:gd name="connsiteX15" fmla="*/ 5124069 w 12106540"/>
                <a:gd name="connsiteY15" fmla="*/ 641084 h 2183968"/>
                <a:gd name="connsiteX16" fmla="*/ 4293630 w 12106540"/>
                <a:gd name="connsiteY16" fmla="*/ 471959 h 2183968"/>
                <a:gd name="connsiteX17" fmla="*/ 3500028 w 12106540"/>
                <a:gd name="connsiteY17" fmla="*/ 1112949 h 2183968"/>
                <a:gd name="connsiteX18" fmla="*/ 4294295 w 12106540"/>
                <a:gd name="connsiteY18" fmla="*/ 1709266 h 2183968"/>
                <a:gd name="connsiteX19" fmla="*/ 6285970 w 12106540"/>
                <a:gd name="connsiteY19" fmla="*/ 463467 h 2183968"/>
                <a:gd name="connsiteX20" fmla="*/ 7656116 w 12106540"/>
                <a:gd name="connsiteY20" fmla="*/ 1889 h 2183968"/>
                <a:gd name="connsiteX21" fmla="*/ 9088663 w 12106540"/>
                <a:gd name="connsiteY21" fmla="*/ 1112925 h 2183968"/>
                <a:gd name="connsiteX22" fmla="*/ 7660522 w 12106540"/>
                <a:gd name="connsiteY22" fmla="*/ 2185858 h 2183968"/>
                <a:gd name="connsiteX23" fmla="*/ 6096064 w 12106540"/>
                <a:gd name="connsiteY23" fmla="*/ 1561236 h 2183968"/>
                <a:gd name="connsiteX24" fmla="*/ 6461199 w 12106540"/>
                <a:gd name="connsiteY24" fmla="*/ 1232329 h 2183968"/>
                <a:gd name="connsiteX25" fmla="*/ 7621963 w 12106540"/>
                <a:gd name="connsiteY25" fmla="*/ 1709266 h 2183968"/>
                <a:gd name="connsiteX26" fmla="*/ 8449349 w 12106540"/>
                <a:gd name="connsiteY26" fmla="*/ 1112949 h 2183968"/>
                <a:gd name="connsiteX27" fmla="*/ 7656436 w 12106540"/>
                <a:gd name="connsiteY27" fmla="*/ 471959 h 2183968"/>
                <a:gd name="connsiteX28" fmla="*/ 4297451 w 12106540"/>
                <a:gd name="connsiteY28" fmla="*/ 2178872 h 2183968"/>
                <a:gd name="connsiteX29" fmla="*/ 2858141 w 12106540"/>
                <a:gd name="connsiteY29" fmla="*/ 1209152 h 2183968"/>
                <a:gd name="connsiteX30" fmla="*/ 2858141 w 12106540"/>
                <a:gd name="connsiteY30" fmla="*/ 1027145 h 2183968"/>
                <a:gd name="connsiteX31" fmla="*/ 4317048 w 12106540"/>
                <a:gd name="connsiteY31" fmla="*/ 1913 h 2183968"/>
                <a:gd name="connsiteX32" fmla="*/ 5541912 w 12106540"/>
                <a:gd name="connsiteY32" fmla="*/ 339584 h 2183968"/>
                <a:gd name="connsiteX33" fmla="*/ 11334842 w 12106540"/>
                <a:gd name="connsiteY33" fmla="*/ 2127766 h 2183968"/>
                <a:gd name="connsiteX34" fmla="*/ 11045520 w 12106540"/>
                <a:gd name="connsiteY34" fmla="*/ 1920675 h 2183968"/>
                <a:gd name="connsiteX35" fmla="*/ 10375930 w 12106540"/>
                <a:gd name="connsiteY35" fmla="*/ 1108086 h 2183968"/>
                <a:gd name="connsiteX36" fmla="*/ 11480516 w 12106540"/>
                <a:gd name="connsiteY36" fmla="*/ 670702 h 2183968"/>
                <a:gd name="connsiteX37" fmla="*/ 10929641 w 12106540"/>
                <a:gd name="connsiteY37" fmla="*/ 419059 h 2183968"/>
                <a:gd name="connsiteX38" fmla="*/ 10098626 w 12106540"/>
                <a:gd name="connsiteY38" fmla="*/ 1123011 h 2183968"/>
                <a:gd name="connsiteX39" fmla="*/ 9779148 w 12106540"/>
                <a:gd name="connsiteY39" fmla="*/ 2142018 h 2183968"/>
                <a:gd name="connsiteX40" fmla="*/ 9150385 w 12106540"/>
                <a:gd name="connsiteY40" fmla="*/ 2142018 h 2183968"/>
                <a:gd name="connsiteX41" fmla="*/ 9474348 w 12106540"/>
                <a:gd name="connsiteY41" fmla="*/ 1112380 h 2183968"/>
                <a:gd name="connsiteX42" fmla="*/ 10977422 w 12106540"/>
                <a:gd name="connsiteY42" fmla="*/ 1913 h 2183968"/>
                <a:gd name="connsiteX43" fmla="*/ 12113190 w 12106540"/>
                <a:gd name="connsiteY43" fmla="*/ 602988 h 2183968"/>
                <a:gd name="connsiteX44" fmla="*/ 11137950 w 12106540"/>
                <a:gd name="connsiteY44" fmla="*/ 1304105 h 2183968"/>
                <a:gd name="connsiteX45" fmla="*/ 11974357 w 12106540"/>
                <a:gd name="connsiteY45" fmla="*/ 2142018 h 2183968"/>
                <a:gd name="connsiteX46" fmla="*/ 11447725 w 12106540"/>
                <a:gd name="connsiteY46" fmla="*/ 2142018 h 2183968"/>
                <a:gd name="connsiteX47" fmla="*/ 11334842 w 12106540"/>
                <a:gd name="connsiteY47" fmla="*/ 2127774 h 2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2106540" h="2183968">
                  <a:moveTo>
                    <a:pt x="1817527" y="17639"/>
                  </a:moveTo>
                  <a:cubicBezTo>
                    <a:pt x="2181084" y="56095"/>
                    <a:pt x="2662459" y="205110"/>
                    <a:pt x="2709919" y="219996"/>
                  </a:cubicBezTo>
                  <a:cubicBezTo>
                    <a:pt x="2630797" y="359493"/>
                    <a:pt x="2565463" y="553709"/>
                    <a:pt x="2399495" y="553709"/>
                  </a:cubicBezTo>
                  <a:cubicBezTo>
                    <a:pt x="2276846" y="553709"/>
                    <a:pt x="1935209" y="421102"/>
                    <a:pt x="1554275" y="421102"/>
                  </a:cubicBezTo>
                  <a:cubicBezTo>
                    <a:pt x="1397593" y="421102"/>
                    <a:pt x="1093835" y="445185"/>
                    <a:pt x="1093835" y="615663"/>
                  </a:cubicBezTo>
                  <a:cubicBezTo>
                    <a:pt x="1093153" y="909687"/>
                    <a:pt x="2652981" y="818476"/>
                    <a:pt x="2590034" y="1477163"/>
                  </a:cubicBezTo>
                  <a:cubicBezTo>
                    <a:pt x="2552701" y="1872982"/>
                    <a:pt x="2043541" y="2178888"/>
                    <a:pt x="1357920" y="2178888"/>
                  </a:cubicBezTo>
                  <a:cubicBezTo>
                    <a:pt x="782273" y="2178888"/>
                    <a:pt x="216808" y="1980601"/>
                    <a:pt x="6649" y="1870266"/>
                  </a:cubicBezTo>
                  <a:cubicBezTo>
                    <a:pt x="66680" y="1775153"/>
                    <a:pt x="88832" y="1742081"/>
                    <a:pt x="177127" y="1601366"/>
                  </a:cubicBezTo>
                  <a:cubicBezTo>
                    <a:pt x="203237" y="1558905"/>
                    <a:pt x="252748" y="1534069"/>
                    <a:pt x="315383" y="1540622"/>
                  </a:cubicBezTo>
                  <a:cubicBezTo>
                    <a:pt x="402549" y="1549435"/>
                    <a:pt x="885373" y="1747497"/>
                    <a:pt x="1266003" y="1757896"/>
                  </a:cubicBezTo>
                  <a:cubicBezTo>
                    <a:pt x="1501703" y="1764601"/>
                    <a:pt x="1853403" y="1759178"/>
                    <a:pt x="1878047" y="1547704"/>
                  </a:cubicBezTo>
                  <a:cubicBezTo>
                    <a:pt x="1915805" y="1221377"/>
                    <a:pt x="435781" y="1302430"/>
                    <a:pt x="435781" y="659750"/>
                  </a:cubicBezTo>
                  <a:cubicBezTo>
                    <a:pt x="435781" y="328296"/>
                    <a:pt x="862533" y="-83651"/>
                    <a:pt x="1817559" y="17639"/>
                  </a:cubicBezTo>
                  <a:close/>
                  <a:moveTo>
                    <a:pt x="5541880" y="339584"/>
                  </a:moveTo>
                  <a:cubicBezTo>
                    <a:pt x="5376842" y="528144"/>
                    <a:pt x="5312413" y="641084"/>
                    <a:pt x="5124069" y="641084"/>
                  </a:cubicBezTo>
                  <a:cubicBezTo>
                    <a:pt x="4930870" y="641084"/>
                    <a:pt x="4776775" y="471959"/>
                    <a:pt x="4293630" y="471959"/>
                  </a:cubicBezTo>
                  <a:cubicBezTo>
                    <a:pt x="3804003" y="471959"/>
                    <a:pt x="3500028" y="757972"/>
                    <a:pt x="3500028" y="1112949"/>
                  </a:cubicBezTo>
                  <a:cubicBezTo>
                    <a:pt x="3500028" y="1600525"/>
                    <a:pt x="4056904" y="1709266"/>
                    <a:pt x="4294295" y="1709266"/>
                  </a:cubicBezTo>
                  <a:cubicBezTo>
                    <a:pt x="5033762" y="1709266"/>
                    <a:pt x="5737923" y="837335"/>
                    <a:pt x="6285970" y="463467"/>
                  </a:cubicBezTo>
                  <a:cubicBezTo>
                    <a:pt x="6654975" y="201753"/>
                    <a:pt x="7039105" y="1889"/>
                    <a:pt x="7656116" y="1889"/>
                  </a:cubicBezTo>
                  <a:cubicBezTo>
                    <a:pt x="8550110" y="1889"/>
                    <a:pt x="9088663" y="511841"/>
                    <a:pt x="9088663" y="1112925"/>
                  </a:cubicBezTo>
                  <a:cubicBezTo>
                    <a:pt x="9088663" y="1697336"/>
                    <a:pt x="8519922" y="2185858"/>
                    <a:pt x="7660522" y="2185858"/>
                  </a:cubicBezTo>
                  <a:cubicBezTo>
                    <a:pt x="6960760" y="2185858"/>
                    <a:pt x="6536043" y="1989158"/>
                    <a:pt x="6096064" y="1561236"/>
                  </a:cubicBezTo>
                  <a:lnTo>
                    <a:pt x="6461199" y="1232329"/>
                  </a:lnTo>
                  <a:cubicBezTo>
                    <a:pt x="6648669" y="1436151"/>
                    <a:pt x="7079091" y="1709266"/>
                    <a:pt x="7621963" y="1709266"/>
                  </a:cubicBezTo>
                  <a:cubicBezTo>
                    <a:pt x="8032667" y="1709266"/>
                    <a:pt x="8449349" y="1472997"/>
                    <a:pt x="8449349" y="1112949"/>
                  </a:cubicBezTo>
                  <a:cubicBezTo>
                    <a:pt x="8449349" y="746019"/>
                    <a:pt x="8141865" y="471959"/>
                    <a:pt x="7656436" y="471959"/>
                  </a:cubicBezTo>
                  <a:cubicBezTo>
                    <a:pt x="6427054" y="471959"/>
                    <a:pt x="5839413" y="2178872"/>
                    <a:pt x="4297451" y="2178872"/>
                  </a:cubicBezTo>
                  <a:cubicBezTo>
                    <a:pt x="3724865" y="2178872"/>
                    <a:pt x="2942239" y="1957520"/>
                    <a:pt x="2858141" y="1209152"/>
                  </a:cubicBezTo>
                  <a:cubicBezTo>
                    <a:pt x="2858141" y="1200443"/>
                    <a:pt x="2857228" y="1046132"/>
                    <a:pt x="2858141" y="1027145"/>
                  </a:cubicBezTo>
                  <a:cubicBezTo>
                    <a:pt x="2903231" y="432174"/>
                    <a:pt x="3572148" y="1913"/>
                    <a:pt x="4317048" y="1913"/>
                  </a:cubicBezTo>
                  <a:cubicBezTo>
                    <a:pt x="4766985" y="1913"/>
                    <a:pt x="5233987" y="181772"/>
                    <a:pt x="5541912" y="339584"/>
                  </a:cubicBezTo>
                  <a:close/>
                  <a:moveTo>
                    <a:pt x="11334842" y="2127766"/>
                  </a:moveTo>
                  <a:cubicBezTo>
                    <a:pt x="11226157" y="2098836"/>
                    <a:pt x="11134137" y="2026940"/>
                    <a:pt x="11045520" y="1920675"/>
                  </a:cubicBezTo>
                  <a:cubicBezTo>
                    <a:pt x="10795912" y="1620185"/>
                    <a:pt x="10464217" y="1219102"/>
                    <a:pt x="10375930" y="1108086"/>
                  </a:cubicBezTo>
                  <a:cubicBezTo>
                    <a:pt x="10657937" y="1064335"/>
                    <a:pt x="11480516" y="1037880"/>
                    <a:pt x="11480516" y="670702"/>
                  </a:cubicBezTo>
                  <a:cubicBezTo>
                    <a:pt x="11480516" y="462017"/>
                    <a:pt x="11163915" y="419059"/>
                    <a:pt x="10929641" y="419059"/>
                  </a:cubicBezTo>
                  <a:cubicBezTo>
                    <a:pt x="10276450" y="419059"/>
                    <a:pt x="10188259" y="864238"/>
                    <a:pt x="10098626" y="1123011"/>
                  </a:cubicBezTo>
                  <a:cubicBezTo>
                    <a:pt x="10098626" y="1123011"/>
                    <a:pt x="9826408" y="1990760"/>
                    <a:pt x="9779148" y="2142018"/>
                  </a:cubicBezTo>
                  <a:lnTo>
                    <a:pt x="9150385" y="2142018"/>
                  </a:lnTo>
                  <a:lnTo>
                    <a:pt x="9474348" y="1112380"/>
                  </a:lnTo>
                  <a:cubicBezTo>
                    <a:pt x="9670143" y="436132"/>
                    <a:pt x="10036087" y="1913"/>
                    <a:pt x="10977422" y="1913"/>
                  </a:cubicBezTo>
                  <a:cubicBezTo>
                    <a:pt x="11551114" y="1913"/>
                    <a:pt x="12113190" y="181772"/>
                    <a:pt x="12113190" y="602988"/>
                  </a:cubicBezTo>
                  <a:cubicBezTo>
                    <a:pt x="12113190" y="1094514"/>
                    <a:pt x="11492462" y="1260017"/>
                    <a:pt x="11137950" y="1304105"/>
                  </a:cubicBezTo>
                  <a:lnTo>
                    <a:pt x="11974357" y="2142018"/>
                  </a:lnTo>
                  <a:lnTo>
                    <a:pt x="11447725" y="2142018"/>
                  </a:lnTo>
                  <a:cubicBezTo>
                    <a:pt x="11407947" y="2142018"/>
                    <a:pt x="11370421" y="2137268"/>
                    <a:pt x="11334842" y="2127774"/>
                  </a:cubicBezTo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8A3A5D8B-B2A9-4F9C-98D7-A9810E1ADC87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4867566" y="1651754"/>
            <a:chExt cx="1885826" cy="152810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692760E-AE80-483A-96E3-5CA831E036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C2C79E5-E3C5-472D-BFF9-174A5F56D6A1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9882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5689A-25C2-46FE-A630-B72E633CAE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2254757"/>
            <a:ext cx="5724525" cy="1329595"/>
          </a:xfrm>
        </p:spPr>
        <p:txBody>
          <a:bodyPr lIns="0" rIns="0" anchor="b">
            <a:spAutoFit/>
          </a:bodyPr>
          <a:lstStyle>
            <a:lvl1pPr algn="l">
              <a:defRPr sz="4800" b="1"/>
            </a:lvl1pPr>
          </a:lstStyle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57FC78-AF62-44A8-826D-6106F41083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3694856"/>
            <a:ext cx="5724525" cy="276999"/>
          </a:xfrm>
        </p:spPr>
        <p:txBody>
          <a:bodyPr lIns="0" rIns="0">
            <a:spAutoFit/>
          </a:bodyPr>
          <a:lstStyle>
            <a:lvl1pPr marL="0" indent="0" algn="l">
              <a:buNone/>
              <a:defRPr sz="20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53D9F3C2-2910-426E-A746-48C9C387B6E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1477" y="1041993"/>
            <a:ext cx="4716412" cy="4763272"/>
          </a:xfrm>
          <a:prstGeom prst="roundRect">
            <a:avLst>
              <a:gd name="adj" fmla="val 5651"/>
            </a:avLst>
          </a:prstGeom>
          <a:noFill/>
          <a:effectLst>
            <a:outerShdw blurRad="228600" dist="50800" algn="l" rotWithShape="0">
              <a:schemeClr val="accent1">
                <a:alpha val="70000"/>
              </a:schemeClr>
            </a:outerShdw>
          </a:effectLst>
        </p:spPr>
        <p:txBody>
          <a:bodyPr rIns="0" anchor="ctr"/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fr-FR"/>
              <a:t>Cliquez sur l'icône pour ajouter une image</a:t>
            </a:r>
            <a:endParaRPr lang="fr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F95E7E-0014-4357-AA8D-B347801195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7768" y="4819561"/>
            <a:ext cx="4084465" cy="69621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none" lIns="252000" tIns="108000" rIns="252000" bIns="108000" anchor="ctr">
            <a:spAutoFit/>
          </a:bodyPr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grpSp>
        <p:nvGrpSpPr>
          <p:cNvPr id="13" name="Groupe 22">
            <a:extLst>
              <a:ext uri="{FF2B5EF4-FFF2-40B4-BE49-F238E27FC236}">
                <a16:creationId xmlns:a16="http://schemas.microsoft.com/office/drawing/2014/main" id="{4F5D00FF-2E5D-4132-8F49-3D33939597B4}"/>
              </a:ext>
            </a:extLst>
          </p:cNvPr>
          <p:cNvGrpSpPr/>
          <p:nvPr userDrawn="1"/>
        </p:nvGrpSpPr>
        <p:grpSpPr>
          <a:xfrm>
            <a:off x="10746581" y="6172768"/>
            <a:ext cx="1062036" cy="301675"/>
            <a:chOff x="-838200" y="8253511"/>
            <a:chExt cx="12192000" cy="3463176"/>
          </a:xfrm>
          <a:solidFill>
            <a:schemeClr val="accent1"/>
          </a:solidFill>
        </p:grpSpPr>
        <p:sp>
          <p:nvSpPr>
            <p:cNvPr id="14" name="Forme libre : forme 23">
              <a:extLst>
                <a:ext uri="{FF2B5EF4-FFF2-40B4-BE49-F238E27FC236}">
                  <a16:creationId xmlns:a16="http://schemas.microsoft.com/office/drawing/2014/main" id="{516FE380-B89F-48F9-8007-E2D927394E2E}"/>
                </a:ext>
              </a:extLst>
            </p:cNvPr>
            <p:cNvSpPr/>
            <p:nvPr/>
          </p:nvSpPr>
          <p:spPr>
            <a:xfrm>
              <a:off x="-838200" y="10819488"/>
              <a:ext cx="12192000" cy="897199"/>
            </a:xfrm>
            <a:custGeom>
              <a:avLst/>
              <a:gdLst>
                <a:gd name="connsiteX0" fmla="*/ 12198649 w 12192000"/>
                <a:gd name="connsiteY0" fmla="*/ 885124 h 897199"/>
                <a:gd name="connsiteX1" fmla="*/ 12097839 w 12192000"/>
                <a:gd name="connsiteY1" fmla="*/ 885124 h 897199"/>
                <a:gd name="connsiteX2" fmla="*/ 11805730 w 12192000"/>
                <a:gd name="connsiteY2" fmla="*/ 581421 h 897199"/>
                <a:gd name="connsiteX3" fmla="*/ 11805730 w 12192000"/>
                <a:gd name="connsiteY3" fmla="*/ 885124 h 897199"/>
                <a:gd name="connsiteX4" fmla="*/ 11732688 w 12192000"/>
                <a:gd name="connsiteY4" fmla="*/ 885124 h 897199"/>
                <a:gd name="connsiteX5" fmla="*/ 11732688 w 12192000"/>
                <a:gd name="connsiteY5" fmla="*/ 15789 h 897199"/>
                <a:gd name="connsiteX6" fmla="*/ 11805730 w 12192000"/>
                <a:gd name="connsiteY6" fmla="*/ 15789 h 897199"/>
                <a:gd name="connsiteX7" fmla="*/ 11805730 w 12192000"/>
                <a:gd name="connsiteY7" fmla="*/ 536236 h 897199"/>
                <a:gd name="connsiteX8" fmla="*/ 12070007 w 12192000"/>
                <a:gd name="connsiteY8" fmla="*/ 293982 h 897199"/>
                <a:gd name="connsiteX9" fmla="*/ 12163887 w 12192000"/>
                <a:gd name="connsiteY9" fmla="*/ 293982 h 897199"/>
                <a:gd name="connsiteX10" fmla="*/ 11875270 w 12192000"/>
                <a:gd name="connsiteY10" fmla="*/ 555961 h 897199"/>
                <a:gd name="connsiteX11" fmla="*/ 12198649 w 12192000"/>
                <a:gd name="connsiteY11" fmla="*/ 885124 h 897199"/>
                <a:gd name="connsiteX12" fmla="*/ 11444120 w 12192000"/>
                <a:gd name="connsiteY12" fmla="*/ 342661 h 897199"/>
                <a:gd name="connsiteX13" fmla="*/ 11316608 w 12192000"/>
                <a:gd name="connsiteY13" fmla="*/ 441203 h 897199"/>
                <a:gd name="connsiteX14" fmla="*/ 11607548 w 12192000"/>
                <a:gd name="connsiteY14" fmla="*/ 730989 h 897199"/>
                <a:gd name="connsiteX15" fmla="*/ 11401218 w 12192000"/>
                <a:gd name="connsiteY15" fmla="*/ 899088 h 897199"/>
                <a:gd name="connsiteX16" fmla="*/ 11235475 w 12192000"/>
                <a:gd name="connsiteY16" fmla="*/ 871248 h 897199"/>
                <a:gd name="connsiteX17" fmla="*/ 11242445 w 12192000"/>
                <a:gd name="connsiteY17" fmla="*/ 799384 h 897199"/>
                <a:gd name="connsiteX18" fmla="*/ 11396595 w 12192000"/>
                <a:gd name="connsiteY18" fmla="*/ 836485 h 897199"/>
                <a:gd name="connsiteX19" fmla="*/ 11527584 w 12192000"/>
                <a:gd name="connsiteY19" fmla="*/ 730989 h 897199"/>
                <a:gd name="connsiteX20" fmla="*/ 11243590 w 12192000"/>
                <a:gd name="connsiteY20" fmla="*/ 441203 h 897199"/>
                <a:gd name="connsiteX21" fmla="*/ 11436004 w 12192000"/>
                <a:gd name="connsiteY21" fmla="*/ 280106 h 897199"/>
                <a:gd name="connsiteX22" fmla="*/ 11582055 w 12192000"/>
                <a:gd name="connsiteY22" fmla="*/ 306761 h 897199"/>
                <a:gd name="connsiteX23" fmla="*/ 11575085 w 12192000"/>
                <a:gd name="connsiteY23" fmla="*/ 370533 h 897199"/>
                <a:gd name="connsiteX24" fmla="*/ 11444120 w 12192000"/>
                <a:gd name="connsiteY24" fmla="*/ 342701 h 897199"/>
                <a:gd name="connsiteX25" fmla="*/ 11036115 w 12192000"/>
                <a:gd name="connsiteY25" fmla="*/ 38950 h 897199"/>
                <a:gd name="connsiteX26" fmla="*/ 11109148 w 12192000"/>
                <a:gd name="connsiteY26" fmla="*/ 38950 h 897199"/>
                <a:gd name="connsiteX27" fmla="*/ 11109148 w 12192000"/>
                <a:gd name="connsiteY27" fmla="*/ 136339 h 897199"/>
                <a:gd name="connsiteX28" fmla="*/ 11036115 w 12192000"/>
                <a:gd name="connsiteY28" fmla="*/ 136339 h 897199"/>
                <a:gd name="connsiteX29" fmla="*/ 11036115 w 12192000"/>
                <a:gd name="connsiteY29" fmla="*/ 38950 h 897199"/>
                <a:gd name="connsiteX30" fmla="*/ 11036115 w 12192000"/>
                <a:gd name="connsiteY30" fmla="*/ 885124 h 897199"/>
                <a:gd name="connsiteX31" fmla="*/ 11036115 w 12192000"/>
                <a:gd name="connsiteY31" fmla="*/ 293982 h 897199"/>
                <a:gd name="connsiteX32" fmla="*/ 11109148 w 12192000"/>
                <a:gd name="connsiteY32" fmla="*/ 293982 h 897199"/>
                <a:gd name="connsiteX33" fmla="*/ 11109148 w 12192000"/>
                <a:gd name="connsiteY33" fmla="*/ 885124 h 897199"/>
                <a:gd name="connsiteX34" fmla="*/ 10570226 w 12192000"/>
                <a:gd name="connsiteY34" fmla="*/ 145600 h 897199"/>
                <a:gd name="connsiteX35" fmla="*/ 10487892 w 12192000"/>
                <a:gd name="connsiteY35" fmla="*/ 145600 h 897199"/>
                <a:gd name="connsiteX36" fmla="*/ 10487892 w 12192000"/>
                <a:gd name="connsiteY36" fmla="*/ 434217 h 897199"/>
                <a:gd name="connsiteX37" fmla="*/ 10572525 w 12192000"/>
                <a:gd name="connsiteY37" fmla="*/ 434217 h 897199"/>
                <a:gd name="connsiteX38" fmla="*/ 10774209 w 12192000"/>
                <a:gd name="connsiteY38" fmla="*/ 285859 h 897199"/>
                <a:gd name="connsiteX39" fmla="*/ 10570226 w 12192000"/>
                <a:gd name="connsiteY39" fmla="*/ 145600 h 897199"/>
                <a:gd name="connsiteX40" fmla="*/ 10674529 w 12192000"/>
                <a:gd name="connsiteY40" fmla="*/ 472472 h 897199"/>
                <a:gd name="connsiteX41" fmla="*/ 10674529 w 12192000"/>
                <a:gd name="connsiteY41" fmla="*/ 474795 h 897199"/>
                <a:gd name="connsiteX42" fmla="*/ 10778855 w 12192000"/>
                <a:gd name="connsiteY42" fmla="*/ 572176 h 897199"/>
                <a:gd name="connsiteX43" fmla="*/ 10916799 w 12192000"/>
                <a:gd name="connsiteY43" fmla="*/ 885124 h 897199"/>
                <a:gd name="connsiteX44" fmla="*/ 10828671 w 12192000"/>
                <a:gd name="connsiteY44" fmla="*/ 885124 h 897199"/>
                <a:gd name="connsiteX45" fmla="*/ 10711598 w 12192000"/>
                <a:gd name="connsiteY45" fmla="*/ 611561 h 897199"/>
                <a:gd name="connsiteX46" fmla="*/ 10553987 w 12192000"/>
                <a:gd name="connsiteY46" fmla="*/ 503757 h 897199"/>
                <a:gd name="connsiteX47" fmla="*/ 10487892 w 12192000"/>
                <a:gd name="connsiteY47" fmla="*/ 503757 h 897199"/>
                <a:gd name="connsiteX48" fmla="*/ 10487892 w 12192000"/>
                <a:gd name="connsiteY48" fmla="*/ 885108 h 897199"/>
                <a:gd name="connsiteX49" fmla="*/ 10407928 w 12192000"/>
                <a:gd name="connsiteY49" fmla="*/ 885108 h 897199"/>
                <a:gd name="connsiteX50" fmla="*/ 10407928 w 12192000"/>
                <a:gd name="connsiteY50" fmla="*/ 76060 h 897199"/>
                <a:gd name="connsiteX51" fmla="*/ 10616581 w 12192000"/>
                <a:gd name="connsiteY51" fmla="*/ 76060 h 897199"/>
                <a:gd name="connsiteX52" fmla="*/ 10854188 w 12192000"/>
                <a:gd name="connsiteY52" fmla="*/ 285859 h 897199"/>
                <a:gd name="connsiteX53" fmla="*/ 10674529 w 12192000"/>
                <a:gd name="connsiteY53" fmla="*/ 472472 h 897199"/>
                <a:gd name="connsiteX54" fmla="*/ 9970977 w 12192000"/>
                <a:gd name="connsiteY54" fmla="*/ 77229 h 897199"/>
                <a:gd name="connsiteX55" fmla="*/ 9913053 w 12192000"/>
                <a:gd name="connsiteY55" fmla="*/ 64483 h 897199"/>
                <a:gd name="connsiteX56" fmla="*/ 9823773 w 12192000"/>
                <a:gd name="connsiteY56" fmla="*/ 242981 h 897199"/>
                <a:gd name="connsiteX57" fmla="*/ 9823773 w 12192000"/>
                <a:gd name="connsiteY57" fmla="*/ 293982 h 897199"/>
                <a:gd name="connsiteX58" fmla="*/ 9957061 w 12192000"/>
                <a:gd name="connsiteY58" fmla="*/ 293982 h 897199"/>
                <a:gd name="connsiteX59" fmla="*/ 9957061 w 12192000"/>
                <a:gd name="connsiteY59" fmla="*/ 356577 h 897199"/>
                <a:gd name="connsiteX60" fmla="*/ 9823773 w 12192000"/>
                <a:gd name="connsiteY60" fmla="*/ 356577 h 897199"/>
                <a:gd name="connsiteX61" fmla="*/ 9823773 w 12192000"/>
                <a:gd name="connsiteY61" fmla="*/ 885124 h 897199"/>
                <a:gd name="connsiteX62" fmla="*/ 9750755 w 12192000"/>
                <a:gd name="connsiteY62" fmla="*/ 885124 h 897199"/>
                <a:gd name="connsiteX63" fmla="*/ 9750755 w 12192000"/>
                <a:gd name="connsiteY63" fmla="*/ 356577 h 897199"/>
                <a:gd name="connsiteX64" fmla="*/ 9631383 w 12192000"/>
                <a:gd name="connsiteY64" fmla="*/ 356577 h 897199"/>
                <a:gd name="connsiteX65" fmla="*/ 9631383 w 12192000"/>
                <a:gd name="connsiteY65" fmla="*/ 293982 h 897199"/>
                <a:gd name="connsiteX66" fmla="*/ 9750755 w 12192000"/>
                <a:gd name="connsiteY66" fmla="*/ 293982 h 897199"/>
                <a:gd name="connsiteX67" fmla="*/ 9750755 w 12192000"/>
                <a:gd name="connsiteY67" fmla="*/ 251096 h 897199"/>
                <a:gd name="connsiteX68" fmla="*/ 9907229 w 12192000"/>
                <a:gd name="connsiteY68" fmla="*/ 1889 h 897199"/>
                <a:gd name="connsiteX69" fmla="*/ 9975624 w 12192000"/>
                <a:gd name="connsiteY69" fmla="*/ 13465 h 897199"/>
                <a:gd name="connsiteX70" fmla="*/ 9970977 w 12192000"/>
                <a:gd name="connsiteY70" fmla="*/ 77229 h 897199"/>
                <a:gd name="connsiteX71" fmla="*/ 9292942 w 12192000"/>
                <a:gd name="connsiteY71" fmla="*/ 342661 h 897199"/>
                <a:gd name="connsiteX72" fmla="*/ 9097060 w 12192000"/>
                <a:gd name="connsiteY72" fmla="*/ 589545 h 897199"/>
                <a:gd name="connsiteX73" fmla="*/ 9292942 w 12192000"/>
                <a:gd name="connsiteY73" fmla="*/ 836446 h 897199"/>
                <a:gd name="connsiteX74" fmla="*/ 9488825 w 12192000"/>
                <a:gd name="connsiteY74" fmla="*/ 589545 h 897199"/>
                <a:gd name="connsiteX75" fmla="*/ 9292942 w 12192000"/>
                <a:gd name="connsiteY75" fmla="*/ 342661 h 897199"/>
                <a:gd name="connsiteX76" fmla="*/ 9292942 w 12192000"/>
                <a:gd name="connsiteY76" fmla="*/ 899048 h 897199"/>
                <a:gd name="connsiteX77" fmla="*/ 9017048 w 12192000"/>
                <a:gd name="connsiteY77" fmla="*/ 589545 h 897199"/>
                <a:gd name="connsiteX78" fmla="*/ 9292942 w 12192000"/>
                <a:gd name="connsiteY78" fmla="*/ 280066 h 897199"/>
                <a:gd name="connsiteX79" fmla="*/ 9568813 w 12192000"/>
                <a:gd name="connsiteY79" fmla="*/ 589545 h 897199"/>
                <a:gd name="connsiteX80" fmla="*/ 9292942 w 12192000"/>
                <a:gd name="connsiteY80" fmla="*/ 899040 h 897199"/>
                <a:gd name="connsiteX81" fmla="*/ 8381940 w 12192000"/>
                <a:gd name="connsiteY81" fmla="*/ 342661 h 897199"/>
                <a:gd name="connsiteX82" fmla="*/ 8208089 w 12192000"/>
                <a:gd name="connsiteY82" fmla="*/ 547813 h 897199"/>
                <a:gd name="connsiteX83" fmla="*/ 8532661 w 12192000"/>
                <a:gd name="connsiteY83" fmla="*/ 547813 h 897199"/>
                <a:gd name="connsiteX84" fmla="*/ 8381956 w 12192000"/>
                <a:gd name="connsiteY84" fmla="*/ 342661 h 897199"/>
                <a:gd name="connsiteX85" fmla="*/ 8208089 w 12192000"/>
                <a:gd name="connsiteY85" fmla="*/ 610407 h 897199"/>
                <a:gd name="connsiteX86" fmla="*/ 8402826 w 12192000"/>
                <a:gd name="connsiteY86" fmla="*/ 836446 h 897199"/>
                <a:gd name="connsiteX87" fmla="*/ 8568569 w 12192000"/>
                <a:gd name="connsiteY87" fmla="*/ 792382 h 897199"/>
                <a:gd name="connsiteX88" fmla="*/ 8568569 w 12192000"/>
                <a:gd name="connsiteY88" fmla="*/ 866545 h 897199"/>
                <a:gd name="connsiteX89" fmla="*/ 8397025 w 12192000"/>
                <a:gd name="connsiteY89" fmla="*/ 899032 h 897199"/>
                <a:gd name="connsiteX90" fmla="*/ 8128125 w 12192000"/>
                <a:gd name="connsiteY90" fmla="*/ 589529 h 897199"/>
                <a:gd name="connsiteX91" fmla="*/ 8377333 w 12192000"/>
                <a:gd name="connsiteY91" fmla="*/ 280050 h 897199"/>
                <a:gd name="connsiteX92" fmla="*/ 8612624 w 12192000"/>
                <a:gd name="connsiteY92" fmla="*/ 573274 h 897199"/>
                <a:gd name="connsiteX93" fmla="*/ 8612624 w 12192000"/>
                <a:gd name="connsiteY93" fmla="*/ 610383 h 897199"/>
                <a:gd name="connsiteX94" fmla="*/ 7921843 w 12192000"/>
                <a:gd name="connsiteY94" fmla="*/ 342661 h 897199"/>
                <a:gd name="connsiteX95" fmla="*/ 7699274 w 12192000"/>
                <a:gd name="connsiteY95" fmla="*/ 589545 h 897199"/>
                <a:gd name="connsiteX96" fmla="*/ 7913720 w 12192000"/>
                <a:gd name="connsiteY96" fmla="*/ 836446 h 897199"/>
                <a:gd name="connsiteX97" fmla="*/ 8047008 w 12192000"/>
                <a:gd name="connsiteY97" fmla="*/ 809767 h 897199"/>
                <a:gd name="connsiteX98" fmla="*/ 8053978 w 12192000"/>
                <a:gd name="connsiteY98" fmla="*/ 878178 h 897199"/>
                <a:gd name="connsiteX99" fmla="*/ 7902127 w 12192000"/>
                <a:gd name="connsiteY99" fmla="*/ 899048 h 897199"/>
                <a:gd name="connsiteX100" fmla="*/ 7619319 w 12192000"/>
                <a:gd name="connsiteY100" fmla="*/ 589545 h 897199"/>
                <a:gd name="connsiteX101" fmla="*/ 7911428 w 12192000"/>
                <a:gd name="connsiteY101" fmla="*/ 280066 h 897199"/>
                <a:gd name="connsiteX102" fmla="*/ 8054034 w 12192000"/>
                <a:gd name="connsiteY102" fmla="*/ 303228 h 897199"/>
                <a:gd name="connsiteX103" fmla="*/ 8048242 w 12192000"/>
                <a:gd name="connsiteY103" fmla="*/ 372768 h 897199"/>
                <a:gd name="connsiteX104" fmla="*/ 7921899 w 12192000"/>
                <a:gd name="connsiteY104" fmla="*/ 342661 h 897199"/>
                <a:gd name="connsiteX105" fmla="*/ 7413005 w 12192000"/>
                <a:gd name="connsiteY105" fmla="*/ 885124 h 897199"/>
                <a:gd name="connsiteX106" fmla="*/ 7413005 w 12192000"/>
                <a:gd name="connsiteY106" fmla="*/ 525773 h 897199"/>
                <a:gd name="connsiteX107" fmla="*/ 7272746 w 12192000"/>
                <a:gd name="connsiteY107" fmla="*/ 342661 h 897199"/>
                <a:gd name="connsiteX108" fmla="*/ 7097726 w 12192000"/>
                <a:gd name="connsiteY108" fmla="*/ 558252 h 897199"/>
                <a:gd name="connsiteX109" fmla="*/ 7097726 w 12192000"/>
                <a:gd name="connsiteY109" fmla="*/ 885124 h 897199"/>
                <a:gd name="connsiteX110" fmla="*/ 7024708 w 12192000"/>
                <a:gd name="connsiteY110" fmla="*/ 885124 h 897199"/>
                <a:gd name="connsiteX111" fmla="*/ 7024708 w 12192000"/>
                <a:gd name="connsiteY111" fmla="*/ 433063 h 897199"/>
                <a:gd name="connsiteX112" fmla="*/ 7020062 w 12192000"/>
                <a:gd name="connsiteY112" fmla="*/ 293982 h 897199"/>
                <a:gd name="connsiteX113" fmla="*/ 7090756 w 12192000"/>
                <a:gd name="connsiteY113" fmla="*/ 293982 h 897199"/>
                <a:gd name="connsiteX114" fmla="*/ 7090756 w 12192000"/>
                <a:gd name="connsiteY114" fmla="*/ 399431 h 897199"/>
                <a:gd name="connsiteX115" fmla="*/ 7093103 w 12192000"/>
                <a:gd name="connsiteY115" fmla="*/ 399431 h 897199"/>
                <a:gd name="connsiteX116" fmla="*/ 7284363 w 12192000"/>
                <a:gd name="connsiteY116" fmla="*/ 280058 h 897199"/>
                <a:gd name="connsiteX117" fmla="*/ 7486046 w 12192000"/>
                <a:gd name="connsiteY117" fmla="*/ 507250 h 897199"/>
                <a:gd name="connsiteX118" fmla="*/ 7486046 w 12192000"/>
                <a:gd name="connsiteY118" fmla="*/ 885116 h 897199"/>
                <a:gd name="connsiteX119" fmla="*/ 6660783 w 12192000"/>
                <a:gd name="connsiteY119" fmla="*/ 342661 h 897199"/>
                <a:gd name="connsiteX120" fmla="*/ 6486932 w 12192000"/>
                <a:gd name="connsiteY120" fmla="*/ 547813 h 897199"/>
                <a:gd name="connsiteX121" fmla="*/ 6811464 w 12192000"/>
                <a:gd name="connsiteY121" fmla="*/ 547813 h 897199"/>
                <a:gd name="connsiteX122" fmla="*/ 6660807 w 12192000"/>
                <a:gd name="connsiteY122" fmla="*/ 342661 h 897199"/>
                <a:gd name="connsiteX123" fmla="*/ 6486932 w 12192000"/>
                <a:gd name="connsiteY123" fmla="*/ 610407 h 897199"/>
                <a:gd name="connsiteX124" fmla="*/ 6681669 w 12192000"/>
                <a:gd name="connsiteY124" fmla="*/ 836446 h 897199"/>
                <a:gd name="connsiteX125" fmla="*/ 6847412 w 12192000"/>
                <a:gd name="connsiteY125" fmla="*/ 792382 h 897199"/>
                <a:gd name="connsiteX126" fmla="*/ 6847412 w 12192000"/>
                <a:gd name="connsiteY126" fmla="*/ 866545 h 897199"/>
                <a:gd name="connsiteX127" fmla="*/ 6675869 w 12192000"/>
                <a:gd name="connsiteY127" fmla="*/ 899032 h 897199"/>
                <a:gd name="connsiteX128" fmla="*/ 6406969 w 12192000"/>
                <a:gd name="connsiteY128" fmla="*/ 589529 h 897199"/>
                <a:gd name="connsiteX129" fmla="*/ 6656128 w 12192000"/>
                <a:gd name="connsiteY129" fmla="*/ 280050 h 897199"/>
                <a:gd name="connsiteX130" fmla="*/ 6891436 w 12192000"/>
                <a:gd name="connsiteY130" fmla="*/ 573274 h 897199"/>
                <a:gd name="connsiteX131" fmla="*/ 6891436 w 12192000"/>
                <a:gd name="connsiteY131" fmla="*/ 610383 h 897199"/>
                <a:gd name="connsiteX132" fmla="*/ 6199429 w 12192000"/>
                <a:gd name="connsiteY132" fmla="*/ 38950 h 897199"/>
                <a:gd name="connsiteX133" fmla="*/ 6272494 w 12192000"/>
                <a:gd name="connsiteY133" fmla="*/ 38950 h 897199"/>
                <a:gd name="connsiteX134" fmla="*/ 6272494 w 12192000"/>
                <a:gd name="connsiteY134" fmla="*/ 136339 h 897199"/>
                <a:gd name="connsiteX135" fmla="*/ 6199429 w 12192000"/>
                <a:gd name="connsiteY135" fmla="*/ 136339 h 897199"/>
                <a:gd name="connsiteX136" fmla="*/ 6199429 w 12192000"/>
                <a:gd name="connsiteY136" fmla="*/ 38950 h 897199"/>
                <a:gd name="connsiteX137" fmla="*/ 6199429 w 12192000"/>
                <a:gd name="connsiteY137" fmla="*/ 885124 h 897199"/>
                <a:gd name="connsiteX138" fmla="*/ 6199429 w 12192000"/>
                <a:gd name="connsiteY138" fmla="*/ 293982 h 897199"/>
                <a:gd name="connsiteX139" fmla="*/ 6272494 w 12192000"/>
                <a:gd name="connsiteY139" fmla="*/ 293982 h 897199"/>
                <a:gd name="connsiteX140" fmla="*/ 6272494 w 12192000"/>
                <a:gd name="connsiteY140" fmla="*/ 885124 h 897199"/>
                <a:gd name="connsiteX141" fmla="*/ 5949116 w 12192000"/>
                <a:gd name="connsiteY141" fmla="*/ 342661 h 897199"/>
                <a:gd name="connsiteX142" fmla="*/ 5726570 w 12192000"/>
                <a:gd name="connsiteY142" fmla="*/ 589545 h 897199"/>
                <a:gd name="connsiteX143" fmla="*/ 5940992 w 12192000"/>
                <a:gd name="connsiteY143" fmla="*/ 836446 h 897199"/>
                <a:gd name="connsiteX144" fmla="*/ 6074280 w 12192000"/>
                <a:gd name="connsiteY144" fmla="*/ 809767 h 897199"/>
                <a:gd name="connsiteX145" fmla="*/ 6081250 w 12192000"/>
                <a:gd name="connsiteY145" fmla="*/ 878178 h 897199"/>
                <a:gd name="connsiteX146" fmla="*/ 5929399 w 12192000"/>
                <a:gd name="connsiteY146" fmla="*/ 899040 h 897199"/>
                <a:gd name="connsiteX147" fmla="*/ 5646591 w 12192000"/>
                <a:gd name="connsiteY147" fmla="*/ 589537 h 897199"/>
                <a:gd name="connsiteX148" fmla="*/ 5938701 w 12192000"/>
                <a:gd name="connsiteY148" fmla="*/ 280058 h 897199"/>
                <a:gd name="connsiteX149" fmla="*/ 6081306 w 12192000"/>
                <a:gd name="connsiteY149" fmla="*/ 303220 h 897199"/>
                <a:gd name="connsiteX150" fmla="*/ 6075514 w 12192000"/>
                <a:gd name="connsiteY150" fmla="*/ 372760 h 897199"/>
                <a:gd name="connsiteX151" fmla="*/ 5949172 w 12192000"/>
                <a:gd name="connsiteY151" fmla="*/ 342653 h 897199"/>
                <a:gd name="connsiteX152" fmla="*/ 5347551 w 12192000"/>
                <a:gd name="connsiteY152" fmla="*/ 131708 h 897199"/>
                <a:gd name="connsiteX153" fmla="*/ 5172555 w 12192000"/>
                <a:gd name="connsiteY153" fmla="*/ 270789 h 897199"/>
                <a:gd name="connsiteX154" fmla="*/ 5543434 w 12192000"/>
                <a:gd name="connsiteY154" fmla="*/ 670678 h 897199"/>
                <a:gd name="connsiteX155" fmla="*/ 5278003 w 12192000"/>
                <a:gd name="connsiteY155" fmla="*/ 899040 h 897199"/>
                <a:gd name="connsiteX156" fmla="*/ 5094890 w 12192000"/>
                <a:gd name="connsiteY156" fmla="*/ 864254 h 897199"/>
                <a:gd name="connsiteX157" fmla="*/ 5103006 w 12192000"/>
                <a:gd name="connsiteY157" fmla="*/ 781943 h 897199"/>
                <a:gd name="connsiteX158" fmla="*/ 5281504 w 12192000"/>
                <a:gd name="connsiteY158" fmla="*/ 829467 h 897199"/>
                <a:gd name="connsiteX159" fmla="*/ 5463463 w 12192000"/>
                <a:gd name="connsiteY159" fmla="*/ 663700 h 897199"/>
                <a:gd name="connsiteX160" fmla="*/ 5092567 w 12192000"/>
                <a:gd name="connsiteY160" fmla="*/ 273104 h 897199"/>
                <a:gd name="connsiteX161" fmla="*/ 5348721 w 12192000"/>
                <a:gd name="connsiteY161" fmla="*/ 62136 h 897199"/>
                <a:gd name="connsiteX162" fmla="*/ 5507494 w 12192000"/>
                <a:gd name="connsiteY162" fmla="*/ 88798 h 897199"/>
                <a:gd name="connsiteX163" fmla="*/ 5494756 w 12192000"/>
                <a:gd name="connsiteY163" fmla="*/ 161831 h 897199"/>
                <a:gd name="connsiteX164" fmla="*/ 5347551 w 12192000"/>
                <a:gd name="connsiteY164" fmla="*/ 131700 h 897199"/>
                <a:gd name="connsiteX165" fmla="*/ 4231388 w 12192000"/>
                <a:gd name="connsiteY165" fmla="*/ 482895 h 897199"/>
                <a:gd name="connsiteX166" fmla="*/ 4079561 w 12192000"/>
                <a:gd name="connsiteY166" fmla="*/ 669565 h 897199"/>
                <a:gd name="connsiteX167" fmla="*/ 4267320 w 12192000"/>
                <a:gd name="connsiteY167" fmla="*/ 836477 h 897199"/>
                <a:gd name="connsiteX168" fmla="*/ 4466680 w 12192000"/>
                <a:gd name="connsiteY168" fmla="*/ 742574 h 897199"/>
                <a:gd name="connsiteX169" fmla="*/ 4231388 w 12192000"/>
                <a:gd name="connsiteY169" fmla="*/ 482927 h 897199"/>
                <a:gd name="connsiteX170" fmla="*/ 4413379 w 12192000"/>
                <a:gd name="connsiteY170" fmla="*/ 241803 h 897199"/>
                <a:gd name="connsiteX171" fmla="*/ 4298605 w 12192000"/>
                <a:gd name="connsiteY171" fmla="*/ 124738 h 897199"/>
                <a:gd name="connsiteX172" fmla="*/ 4165316 w 12192000"/>
                <a:gd name="connsiteY172" fmla="*/ 242981 h 897199"/>
                <a:gd name="connsiteX173" fmla="*/ 4256881 w 12192000"/>
                <a:gd name="connsiteY173" fmla="*/ 407554 h 897199"/>
                <a:gd name="connsiteX174" fmla="*/ 4413379 w 12192000"/>
                <a:gd name="connsiteY174" fmla="*/ 241803 h 897199"/>
                <a:gd name="connsiteX175" fmla="*/ 4698518 w 12192000"/>
                <a:gd name="connsiteY175" fmla="*/ 882800 h 897199"/>
                <a:gd name="connsiteX176" fmla="*/ 4596539 w 12192000"/>
                <a:gd name="connsiteY176" fmla="*/ 882800 h 897199"/>
                <a:gd name="connsiteX177" fmla="*/ 4510751 w 12192000"/>
                <a:gd name="connsiteY177" fmla="*/ 792398 h 897199"/>
                <a:gd name="connsiteX178" fmla="*/ 4264996 w 12192000"/>
                <a:gd name="connsiteY178" fmla="*/ 899048 h 897199"/>
                <a:gd name="connsiteX179" fmla="*/ 3999573 w 12192000"/>
                <a:gd name="connsiteY179" fmla="*/ 673002 h 897199"/>
                <a:gd name="connsiteX180" fmla="*/ 4190833 w 12192000"/>
                <a:gd name="connsiteY180" fmla="*/ 437710 h 897199"/>
                <a:gd name="connsiteX181" fmla="*/ 4085353 w 12192000"/>
                <a:gd name="connsiteY181" fmla="*/ 238334 h 897199"/>
                <a:gd name="connsiteX182" fmla="*/ 4303268 w 12192000"/>
                <a:gd name="connsiteY182" fmla="*/ 62144 h 897199"/>
                <a:gd name="connsiteX183" fmla="*/ 4493334 w 12192000"/>
                <a:gd name="connsiteY183" fmla="*/ 229065 h 897199"/>
                <a:gd name="connsiteX184" fmla="*/ 4298597 w 12192000"/>
                <a:gd name="connsiteY184" fmla="*/ 449286 h 897199"/>
                <a:gd name="connsiteX185" fmla="*/ 4511897 w 12192000"/>
                <a:gd name="connsiteY185" fmla="*/ 686902 h 897199"/>
                <a:gd name="connsiteX186" fmla="*/ 4581437 w 12192000"/>
                <a:gd name="connsiteY186" fmla="*/ 441163 h 897199"/>
                <a:gd name="connsiteX187" fmla="*/ 4650986 w 12192000"/>
                <a:gd name="connsiteY187" fmla="*/ 441163 h 897199"/>
                <a:gd name="connsiteX188" fmla="*/ 4560575 w 12192000"/>
                <a:gd name="connsiteY188" fmla="*/ 733249 h 897199"/>
                <a:gd name="connsiteX189" fmla="*/ 4698510 w 12192000"/>
                <a:gd name="connsiteY189" fmla="*/ 882800 h 897199"/>
                <a:gd name="connsiteX190" fmla="*/ 3535960 w 12192000"/>
                <a:gd name="connsiteY190" fmla="*/ 836446 h 897199"/>
                <a:gd name="connsiteX191" fmla="*/ 3603201 w 12192000"/>
                <a:gd name="connsiteY191" fmla="*/ 822529 h 897199"/>
                <a:gd name="connsiteX192" fmla="*/ 3607824 w 12192000"/>
                <a:gd name="connsiteY192" fmla="*/ 882800 h 897199"/>
                <a:gd name="connsiteX193" fmla="*/ 3518591 w 12192000"/>
                <a:gd name="connsiteY193" fmla="*/ 899048 h 897199"/>
                <a:gd name="connsiteX194" fmla="*/ 3384109 w 12192000"/>
                <a:gd name="connsiteY194" fmla="*/ 701963 h 897199"/>
                <a:gd name="connsiteX195" fmla="*/ 3384109 w 12192000"/>
                <a:gd name="connsiteY195" fmla="*/ 356577 h 897199"/>
                <a:gd name="connsiteX196" fmla="*/ 3268213 w 12192000"/>
                <a:gd name="connsiteY196" fmla="*/ 356577 h 897199"/>
                <a:gd name="connsiteX197" fmla="*/ 3268213 w 12192000"/>
                <a:gd name="connsiteY197" fmla="*/ 293982 h 897199"/>
                <a:gd name="connsiteX198" fmla="*/ 3384109 w 12192000"/>
                <a:gd name="connsiteY198" fmla="*/ 293982 h 897199"/>
                <a:gd name="connsiteX199" fmla="*/ 3384109 w 12192000"/>
                <a:gd name="connsiteY199" fmla="*/ 151376 h 897199"/>
                <a:gd name="connsiteX200" fmla="*/ 3457150 w 12192000"/>
                <a:gd name="connsiteY200" fmla="*/ 125884 h 897199"/>
                <a:gd name="connsiteX201" fmla="*/ 3457150 w 12192000"/>
                <a:gd name="connsiteY201" fmla="*/ 293958 h 897199"/>
                <a:gd name="connsiteX202" fmla="*/ 3591584 w 12192000"/>
                <a:gd name="connsiteY202" fmla="*/ 293958 h 897199"/>
                <a:gd name="connsiteX203" fmla="*/ 3591584 w 12192000"/>
                <a:gd name="connsiteY203" fmla="*/ 356553 h 897199"/>
                <a:gd name="connsiteX204" fmla="*/ 3457150 w 12192000"/>
                <a:gd name="connsiteY204" fmla="*/ 356553 h 897199"/>
                <a:gd name="connsiteX205" fmla="*/ 3457150 w 12192000"/>
                <a:gd name="connsiteY205" fmla="*/ 739049 h 897199"/>
                <a:gd name="connsiteX206" fmla="*/ 3535960 w 12192000"/>
                <a:gd name="connsiteY206" fmla="*/ 836421 h 897199"/>
                <a:gd name="connsiteX207" fmla="*/ 3176673 w 12192000"/>
                <a:gd name="connsiteY207" fmla="*/ 356553 h 897199"/>
                <a:gd name="connsiteX208" fmla="*/ 3029469 w 12192000"/>
                <a:gd name="connsiteY208" fmla="*/ 593014 h 897199"/>
                <a:gd name="connsiteX209" fmla="*/ 3029469 w 12192000"/>
                <a:gd name="connsiteY209" fmla="*/ 885100 h 897199"/>
                <a:gd name="connsiteX210" fmla="*/ 2956451 w 12192000"/>
                <a:gd name="connsiteY210" fmla="*/ 885100 h 897199"/>
                <a:gd name="connsiteX211" fmla="*/ 2956451 w 12192000"/>
                <a:gd name="connsiteY211" fmla="*/ 426117 h 897199"/>
                <a:gd name="connsiteX212" fmla="*/ 2951789 w 12192000"/>
                <a:gd name="connsiteY212" fmla="*/ 293982 h 897199"/>
                <a:gd name="connsiteX213" fmla="*/ 3024822 w 12192000"/>
                <a:gd name="connsiteY213" fmla="*/ 293982 h 897199"/>
                <a:gd name="connsiteX214" fmla="*/ 3024822 w 12192000"/>
                <a:gd name="connsiteY214" fmla="*/ 407554 h 897199"/>
                <a:gd name="connsiteX215" fmla="*/ 3027169 w 12192000"/>
                <a:gd name="connsiteY215" fmla="*/ 407554 h 897199"/>
                <a:gd name="connsiteX216" fmla="*/ 3178997 w 12192000"/>
                <a:gd name="connsiteY216" fmla="*/ 280066 h 897199"/>
                <a:gd name="connsiteX217" fmla="*/ 3229974 w 12192000"/>
                <a:gd name="connsiteY217" fmla="*/ 287036 h 897199"/>
                <a:gd name="connsiteX218" fmla="*/ 3229974 w 12192000"/>
                <a:gd name="connsiteY218" fmla="*/ 363523 h 897199"/>
                <a:gd name="connsiteX219" fmla="*/ 3176673 w 12192000"/>
                <a:gd name="connsiteY219" fmla="*/ 356577 h 897199"/>
                <a:gd name="connsiteX220" fmla="*/ 2483569 w 12192000"/>
                <a:gd name="connsiteY220" fmla="*/ 152546 h 897199"/>
                <a:gd name="connsiteX221" fmla="*/ 2307402 w 12192000"/>
                <a:gd name="connsiteY221" fmla="*/ 598790 h 897199"/>
                <a:gd name="connsiteX222" fmla="*/ 2658589 w 12192000"/>
                <a:gd name="connsiteY222" fmla="*/ 598790 h 897199"/>
                <a:gd name="connsiteX223" fmla="*/ 2483569 w 12192000"/>
                <a:gd name="connsiteY223" fmla="*/ 152546 h 897199"/>
                <a:gd name="connsiteX224" fmla="*/ 2772185 w 12192000"/>
                <a:gd name="connsiteY224" fmla="*/ 885100 h 897199"/>
                <a:gd name="connsiteX225" fmla="*/ 2685252 w 12192000"/>
                <a:gd name="connsiteY225" fmla="*/ 668355 h 897199"/>
                <a:gd name="connsiteX226" fmla="*/ 2277247 w 12192000"/>
                <a:gd name="connsiteY226" fmla="*/ 668355 h 897199"/>
                <a:gd name="connsiteX227" fmla="*/ 2190297 w 12192000"/>
                <a:gd name="connsiteY227" fmla="*/ 885100 h 897199"/>
                <a:gd name="connsiteX228" fmla="*/ 2112665 w 12192000"/>
                <a:gd name="connsiteY228" fmla="*/ 885100 h 897199"/>
                <a:gd name="connsiteX229" fmla="*/ 2444168 w 12192000"/>
                <a:gd name="connsiteY229" fmla="*/ 76036 h 897199"/>
                <a:gd name="connsiteX230" fmla="*/ 2534570 w 12192000"/>
                <a:gd name="connsiteY230" fmla="*/ 76036 h 897199"/>
                <a:gd name="connsiteX231" fmla="*/ 2855650 w 12192000"/>
                <a:gd name="connsiteY231" fmla="*/ 885100 h 897199"/>
                <a:gd name="connsiteX232" fmla="*/ 1508762 w 12192000"/>
                <a:gd name="connsiteY232" fmla="*/ 342637 h 897199"/>
                <a:gd name="connsiteX233" fmla="*/ 1334911 w 12192000"/>
                <a:gd name="connsiteY233" fmla="*/ 547789 h 897199"/>
                <a:gd name="connsiteX234" fmla="*/ 1659451 w 12192000"/>
                <a:gd name="connsiteY234" fmla="*/ 547789 h 897199"/>
                <a:gd name="connsiteX235" fmla="*/ 1508778 w 12192000"/>
                <a:gd name="connsiteY235" fmla="*/ 342637 h 897199"/>
                <a:gd name="connsiteX236" fmla="*/ 1334911 w 12192000"/>
                <a:gd name="connsiteY236" fmla="*/ 610383 h 897199"/>
                <a:gd name="connsiteX237" fmla="*/ 1529640 w 12192000"/>
                <a:gd name="connsiteY237" fmla="*/ 836421 h 897199"/>
                <a:gd name="connsiteX238" fmla="*/ 1695391 w 12192000"/>
                <a:gd name="connsiteY238" fmla="*/ 792358 h 897199"/>
                <a:gd name="connsiteX239" fmla="*/ 1695391 w 12192000"/>
                <a:gd name="connsiteY239" fmla="*/ 866521 h 897199"/>
                <a:gd name="connsiteX240" fmla="*/ 1523847 w 12192000"/>
                <a:gd name="connsiteY240" fmla="*/ 899008 h 897199"/>
                <a:gd name="connsiteX241" fmla="*/ 1254915 w 12192000"/>
                <a:gd name="connsiteY241" fmla="*/ 589505 h 897199"/>
                <a:gd name="connsiteX242" fmla="*/ 1504147 w 12192000"/>
                <a:gd name="connsiteY242" fmla="*/ 280026 h 897199"/>
                <a:gd name="connsiteX243" fmla="*/ 1739447 w 12192000"/>
                <a:gd name="connsiteY243" fmla="*/ 573249 h 897199"/>
                <a:gd name="connsiteX244" fmla="*/ 1739447 w 12192000"/>
                <a:gd name="connsiteY244" fmla="*/ 610359 h 897199"/>
                <a:gd name="connsiteX245" fmla="*/ 1048633 w 12192000"/>
                <a:gd name="connsiteY245" fmla="*/ 885100 h 897199"/>
                <a:gd name="connsiteX246" fmla="*/ 1048633 w 12192000"/>
                <a:gd name="connsiteY246" fmla="*/ 532743 h 897199"/>
                <a:gd name="connsiteX247" fmla="*/ 908375 w 12192000"/>
                <a:gd name="connsiteY247" fmla="*/ 342661 h 897199"/>
                <a:gd name="connsiteX248" fmla="*/ 733346 w 12192000"/>
                <a:gd name="connsiteY248" fmla="*/ 568675 h 897199"/>
                <a:gd name="connsiteX249" fmla="*/ 733346 w 12192000"/>
                <a:gd name="connsiteY249" fmla="*/ 885132 h 897199"/>
                <a:gd name="connsiteX250" fmla="*/ 660393 w 12192000"/>
                <a:gd name="connsiteY250" fmla="*/ 885132 h 897199"/>
                <a:gd name="connsiteX251" fmla="*/ 660393 w 12192000"/>
                <a:gd name="connsiteY251" fmla="*/ 15789 h 897199"/>
                <a:gd name="connsiteX252" fmla="*/ 733402 w 12192000"/>
                <a:gd name="connsiteY252" fmla="*/ 15789 h 897199"/>
                <a:gd name="connsiteX253" fmla="*/ 733402 w 12192000"/>
                <a:gd name="connsiteY253" fmla="*/ 393638 h 897199"/>
                <a:gd name="connsiteX254" fmla="*/ 735734 w 12192000"/>
                <a:gd name="connsiteY254" fmla="*/ 393638 h 897199"/>
                <a:gd name="connsiteX255" fmla="*/ 920039 w 12192000"/>
                <a:gd name="connsiteY255" fmla="*/ 280066 h 897199"/>
                <a:gd name="connsiteX256" fmla="*/ 1121731 w 12192000"/>
                <a:gd name="connsiteY256" fmla="*/ 531573 h 897199"/>
                <a:gd name="connsiteX257" fmla="*/ 1121731 w 12192000"/>
                <a:gd name="connsiteY257" fmla="*/ 885124 h 897199"/>
                <a:gd name="connsiteX258" fmla="*/ 325373 w 12192000"/>
                <a:gd name="connsiteY258" fmla="*/ 145576 h 897199"/>
                <a:gd name="connsiteX259" fmla="*/ 325373 w 12192000"/>
                <a:gd name="connsiteY259" fmla="*/ 885100 h 897199"/>
                <a:gd name="connsiteX260" fmla="*/ 245410 w 12192000"/>
                <a:gd name="connsiteY260" fmla="*/ 885100 h 897199"/>
                <a:gd name="connsiteX261" fmla="*/ 245410 w 12192000"/>
                <a:gd name="connsiteY261" fmla="*/ 145600 h 897199"/>
                <a:gd name="connsiteX262" fmla="*/ 6649 w 12192000"/>
                <a:gd name="connsiteY262" fmla="*/ 145600 h 897199"/>
                <a:gd name="connsiteX263" fmla="*/ 6649 w 12192000"/>
                <a:gd name="connsiteY263" fmla="*/ 76060 h 897199"/>
                <a:gd name="connsiteX264" fmla="*/ 564190 w 12192000"/>
                <a:gd name="connsiteY264" fmla="*/ 76060 h 897199"/>
                <a:gd name="connsiteX265" fmla="*/ 564190 w 12192000"/>
                <a:gd name="connsiteY265" fmla="*/ 145600 h 897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</a:cxnLst>
              <a:rect l="l" t="t" r="r" b="b"/>
              <a:pathLst>
                <a:path w="12192000" h="897199">
                  <a:moveTo>
                    <a:pt x="12198649" y="885124"/>
                  </a:moveTo>
                  <a:lnTo>
                    <a:pt x="12097839" y="885124"/>
                  </a:lnTo>
                  <a:lnTo>
                    <a:pt x="11805730" y="581421"/>
                  </a:lnTo>
                  <a:lnTo>
                    <a:pt x="11805730" y="885124"/>
                  </a:lnTo>
                  <a:lnTo>
                    <a:pt x="11732688" y="885124"/>
                  </a:lnTo>
                  <a:lnTo>
                    <a:pt x="11732688" y="15789"/>
                  </a:lnTo>
                  <a:lnTo>
                    <a:pt x="11805730" y="15789"/>
                  </a:lnTo>
                  <a:lnTo>
                    <a:pt x="11805730" y="536236"/>
                  </a:lnTo>
                  <a:lnTo>
                    <a:pt x="12070007" y="293982"/>
                  </a:lnTo>
                  <a:lnTo>
                    <a:pt x="12163887" y="293982"/>
                  </a:lnTo>
                  <a:lnTo>
                    <a:pt x="11875270" y="555961"/>
                  </a:lnTo>
                  <a:lnTo>
                    <a:pt x="12198649" y="885124"/>
                  </a:lnTo>
                  <a:close/>
                  <a:moveTo>
                    <a:pt x="11444120" y="342661"/>
                  </a:moveTo>
                  <a:cubicBezTo>
                    <a:pt x="11368811" y="342661"/>
                    <a:pt x="11316608" y="365822"/>
                    <a:pt x="11316608" y="441203"/>
                  </a:cubicBezTo>
                  <a:cubicBezTo>
                    <a:pt x="11316608" y="551346"/>
                    <a:pt x="11607548" y="537430"/>
                    <a:pt x="11607548" y="730989"/>
                  </a:cubicBezTo>
                  <a:cubicBezTo>
                    <a:pt x="11607548" y="856178"/>
                    <a:pt x="11490475" y="899088"/>
                    <a:pt x="11401218" y="899088"/>
                  </a:cubicBezTo>
                  <a:cubicBezTo>
                    <a:pt x="11344424" y="899088"/>
                    <a:pt x="11287622" y="892118"/>
                    <a:pt x="11235475" y="871248"/>
                  </a:cubicBezTo>
                  <a:lnTo>
                    <a:pt x="11242445" y="799384"/>
                  </a:lnTo>
                  <a:cubicBezTo>
                    <a:pt x="11286468" y="821424"/>
                    <a:pt x="11339793" y="836485"/>
                    <a:pt x="11396595" y="836485"/>
                  </a:cubicBezTo>
                  <a:cubicBezTo>
                    <a:pt x="11466136" y="836485"/>
                    <a:pt x="11527584" y="798214"/>
                    <a:pt x="11527584" y="730989"/>
                  </a:cubicBezTo>
                  <a:cubicBezTo>
                    <a:pt x="11527584" y="590731"/>
                    <a:pt x="11243590" y="612770"/>
                    <a:pt x="11243590" y="441203"/>
                  </a:cubicBezTo>
                  <a:cubicBezTo>
                    <a:pt x="11243590" y="324130"/>
                    <a:pt x="11338647" y="280106"/>
                    <a:pt x="11436004" y="280106"/>
                  </a:cubicBezTo>
                  <a:cubicBezTo>
                    <a:pt x="11467289" y="280106"/>
                    <a:pt x="11529884" y="287076"/>
                    <a:pt x="11582055" y="306761"/>
                  </a:cubicBezTo>
                  <a:lnTo>
                    <a:pt x="11575085" y="370533"/>
                  </a:lnTo>
                  <a:cubicBezTo>
                    <a:pt x="11536830" y="353116"/>
                    <a:pt x="11484682" y="342701"/>
                    <a:pt x="11444120" y="342701"/>
                  </a:cubicBezTo>
                  <a:close/>
                  <a:moveTo>
                    <a:pt x="11036115" y="38950"/>
                  </a:moveTo>
                  <a:lnTo>
                    <a:pt x="11109148" y="38950"/>
                  </a:lnTo>
                  <a:lnTo>
                    <a:pt x="11109148" y="136339"/>
                  </a:lnTo>
                  <a:lnTo>
                    <a:pt x="11036115" y="136339"/>
                  </a:lnTo>
                  <a:lnTo>
                    <a:pt x="11036115" y="38950"/>
                  </a:lnTo>
                  <a:close/>
                  <a:moveTo>
                    <a:pt x="11036115" y="885124"/>
                  </a:moveTo>
                  <a:lnTo>
                    <a:pt x="11036115" y="293982"/>
                  </a:lnTo>
                  <a:lnTo>
                    <a:pt x="11109148" y="293982"/>
                  </a:lnTo>
                  <a:lnTo>
                    <a:pt x="11109148" y="885124"/>
                  </a:lnTo>
                  <a:close/>
                  <a:moveTo>
                    <a:pt x="10570226" y="145600"/>
                  </a:moveTo>
                  <a:lnTo>
                    <a:pt x="10487892" y="145600"/>
                  </a:lnTo>
                  <a:lnTo>
                    <a:pt x="10487892" y="434217"/>
                  </a:lnTo>
                  <a:lnTo>
                    <a:pt x="10572525" y="434217"/>
                  </a:lnTo>
                  <a:cubicBezTo>
                    <a:pt x="10666405" y="434217"/>
                    <a:pt x="10774209" y="398309"/>
                    <a:pt x="10774209" y="285859"/>
                  </a:cubicBezTo>
                  <a:cubicBezTo>
                    <a:pt x="10774209" y="153724"/>
                    <a:pt x="10680321" y="145600"/>
                    <a:pt x="10570226" y="145600"/>
                  </a:cubicBezTo>
                  <a:close/>
                  <a:moveTo>
                    <a:pt x="10674529" y="472472"/>
                  </a:moveTo>
                  <a:lnTo>
                    <a:pt x="10674529" y="474795"/>
                  </a:lnTo>
                  <a:cubicBezTo>
                    <a:pt x="10739423" y="482895"/>
                    <a:pt x="10753339" y="517673"/>
                    <a:pt x="10778855" y="572176"/>
                  </a:cubicBezTo>
                  <a:lnTo>
                    <a:pt x="10916799" y="885124"/>
                  </a:lnTo>
                  <a:lnTo>
                    <a:pt x="10828671" y="885124"/>
                  </a:lnTo>
                  <a:lnTo>
                    <a:pt x="10711598" y="611561"/>
                  </a:lnTo>
                  <a:cubicBezTo>
                    <a:pt x="10665235" y="507274"/>
                    <a:pt x="10630473" y="503757"/>
                    <a:pt x="10553987" y="503757"/>
                  </a:cubicBezTo>
                  <a:lnTo>
                    <a:pt x="10487892" y="503757"/>
                  </a:lnTo>
                  <a:lnTo>
                    <a:pt x="10487892" y="885108"/>
                  </a:lnTo>
                  <a:lnTo>
                    <a:pt x="10407928" y="885108"/>
                  </a:lnTo>
                  <a:lnTo>
                    <a:pt x="10407928" y="76060"/>
                  </a:lnTo>
                  <a:lnTo>
                    <a:pt x="10616581" y="76060"/>
                  </a:lnTo>
                  <a:cubicBezTo>
                    <a:pt x="10760285" y="76060"/>
                    <a:pt x="10854188" y="137484"/>
                    <a:pt x="10854188" y="285859"/>
                  </a:cubicBezTo>
                  <a:cubicBezTo>
                    <a:pt x="10854188" y="390185"/>
                    <a:pt x="10774209" y="459710"/>
                    <a:pt x="10674529" y="472472"/>
                  </a:cubicBezTo>
                  <a:close/>
                  <a:moveTo>
                    <a:pt x="9970977" y="77229"/>
                  </a:moveTo>
                  <a:cubicBezTo>
                    <a:pt x="9955908" y="69114"/>
                    <a:pt x="9933916" y="64483"/>
                    <a:pt x="9913053" y="64483"/>
                  </a:cubicBezTo>
                  <a:cubicBezTo>
                    <a:pt x="9813350" y="64483"/>
                    <a:pt x="9823773" y="172263"/>
                    <a:pt x="9823773" y="242981"/>
                  </a:cubicBezTo>
                  <a:lnTo>
                    <a:pt x="9823773" y="293982"/>
                  </a:lnTo>
                  <a:lnTo>
                    <a:pt x="9957061" y="293982"/>
                  </a:lnTo>
                  <a:lnTo>
                    <a:pt x="9957061" y="356577"/>
                  </a:lnTo>
                  <a:lnTo>
                    <a:pt x="9823773" y="356577"/>
                  </a:lnTo>
                  <a:lnTo>
                    <a:pt x="9823773" y="885124"/>
                  </a:lnTo>
                  <a:lnTo>
                    <a:pt x="9750755" y="885124"/>
                  </a:lnTo>
                  <a:lnTo>
                    <a:pt x="9750755" y="356577"/>
                  </a:lnTo>
                  <a:lnTo>
                    <a:pt x="9631383" y="356577"/>
                  </a:lnTo>
                  <a:lnTo>
                    <a:pt x="9631383" y="293982"/>
                  </a:lnTo>
                  <a:lnTo>
                    <a:pt x="9750755" y="293982"/>
                  </a:lnTo>
                  <a:lnTo>
                    <a:pt x="9750755" y="251096"/>
                  </a:lnTo>
                  <a:cubicBezTo>
                    <a:pt x="9750755" y="127061"/>
                    <a:pt x="9755378" y="1889"/>
                    <a:pt x="9907229" y="1889"/>
                  </a:cubicBezTo>
                  <a:cubicBezTo>
                    <a:pt x="9930463" y="1889"/>
                    <a:pt x="9961708" y="5342"/>
                    <a:pt x="9975624" y="13465"/>
                  </a:cubicBezTo>
                  <a:lnTo>
                    <a:pt x="9970977" y="77229"/>
                  </a:lnTo>
                  <a:close/>
                  <a:moveTo>
                    <a:pt x="9292942" y="342661"/>
                  </a:moveTo>
                  <a:cubicBezTo>
                    <a:pt x="9165430" y="342661"/>
                    <a:pt x="9097060" y="452780"/>
                    <a:pt x="9097060" y="589545"/>
                  </a:cubicBezTo>
                  <a:cubicBezTo>
                    <a:pt x="9097060" y="726310"/>
                    <a:pt x="9165430" y="836446"/>
                    <a:pt x="9292942" y="836446"/>
                  </a:cubicBezTo>
                  <a:cubicBezTo>
                    <a:pt x="9420454" y="836446"/>
                    <a:pt x="9488825" y="726302"/>
                    <a:pt x="9488825" y="589545"/>
                  </a:cubicBezTo>
                  <a:cubicBezTo>
                    <a:pt x="9488825" y="452788"/>
                    <a:pt x="9420431" y="342661"/>
                    <a:pt x="9292942" y="342661"/>
                  </a:cubicBezTo>
                  <a:close/>
                  <a:moveTo>
                    <a:pt x="9292942" y="899048"/>
                  </a:moveTo>
                  <a:cubicBezTo>
                    <a:pt x="9101682" y="899048"/>
                    <a:pt x="9017048" y="750666"/>
                    <a:pt x="9017048" y="589545"/>
                  </a:cubicBezTo>
                  <a:cubicBezTo>
                    <a:pt x="9017048" y="428424"/>
                    <a:pt x="9101682" y="280066"/>
                    <a:pt x="9292942" y="280066"/>
                  </a:cubicBezTo>
                  <a:cubicBezTo>
                    <a:pt x="9484202" y="280066"/>
                    <a:pt x="9568813" y="428416"/>
                    <a:pt x="9568813" y="589545"/>
                  </a:cubicBezTo>
                  <a:cubicBezTo>
                    <a:pt x="9568813" y="750674"/>
                    <a:pt x="9484179" y="899040"/>
                    <a:pt x="9292942" y="899040"/>
                  </a:cubicBezTo>
                  <a:close/>
                  <a:moveTo>
                    <a:pt x="8381940" y="342661"/>
                  </a:moveTo>
                  <a:cubicBezTo>
                    <a:pt x="8274144" y="342661"/>
                    <a:pt x="8208089" y="450432"/>
                    <a:pt x="8208089" y="547813"/>
                  </a:cubicBezTo>
                  <a:lnTo>
                    <a:pt x="8532661" y="547813"/>
                  </a:lnTo>
                  <a:cubicBezTo>
                    <a:pt x="8532661" y="444656"/>
                    <a:pt x="8490929" y="342661"/>
                    <a:pt x="8381956" y="342661"/>
                  </a:cubicBezTo>
                  <a:close/>
                  <a:moveTo>
                    <a:pt x="8208089" y="610407"/>
                  </a:moveTo>
                  <a:cubicBezTo>
                    <a:pt x="8208089" y="735596"/>
                    <a:pt x="8275306" y="836446"/>
                    <a:pt x="8402826" y="836446"/>
                  </a:cubicBezTo>
                  <a:cubicBezTo>
                    <a:pt x="8456143" y="836446"/>
                    <a:pt x="8533791" y="814414"/>
                    <a:pt x="8568569" y="792382"/>
                  </a:cubicBezTo>
                  <a:lnTo>
                    <a:pt x="8568569" y="866545"/>
                  </a:lnTo>
                  <a:cubicBezTo>
                    <a:pt x="8517591" y="887415"/>
                    <a:pt x="8451496" y="899032"/>
                    <a:pt x="8397025" y="899032"/>
                  </a:cubicBezTo>
                  <a:cubicBezTo>
                    <a:pt x="8201119" y="899032"/>
                    <a:pt x="8128125" y="766889"/>
                    <a:pt x="8128125" y="589529"/>
                  </a:cubicBezTo>
                  <a:cubicBezTo>
                    <a:pt x="8128125" y="408708"/>
                    <a:pt x="8227781" y="280050"/>
                    <a:pt x="8377333" y="280050"/>
                  </a:cubicBezTo>
                  <a:cubicBezTo>
                    <a:pt x="8544230" y="280050"/>
                    <a:pt x="8612624" y="414484"/>
                    <a:pt x="8612624" y="573274"/>
                  </a:cubicBezTo>
                  <a:lnTo>
                    <a:pt x="8612624" y="610383"/>
                  </a:lnTo>
                  <a:close/>
                  <a:moveTo>
                    <a:pt x="7921843" y="342661"/>
                  </a:moveTo>
                  <a:cubicBezTo>
                    <a:pt x="7779237" y="342661"/>
                    <a:pt x="7699274" y="445810"/>
                    <a:pt x="7699274" y="589545"/>
                  </a:cubicBezTo>
                  <a:cubicBezTo>
                    <a:pt x="7699274" y="724003"/>
                    <a:pt x="7780415" y="836446"/>
                    <a:pt x="7913720" y="836446"/>
                  </a:cubicBezTo>
                  <a:cubicBezTo>
                    <a:pt x="7960075" y="836446"/>
                    <a:pt x="8002960" y="826030"/>
                    <a:pt x="8047008" y="809767"/>
                  </a:cubicBezTo>
                  <a:lnTo>
                    <a:pt x="8053978" y="878178"/>
                  </a:lnTo>
                  <a:cubicBezTo>
                    <a:pt x="8004130" y="895547"/>
                    <a:pt x="7957775" y="899048"/>
                    <a:pt x="7902127" y="899048"/>
                  </a:cubicBezTo>
                  <a:cubicBezTo>
                    <a:pt x="7712045" y="899048"/>
                    <a:pt x="7619319" y="754119"/>
                    <a:pt x="7619319" y="589545"/>
                  </a:cubicBezTo>
                  <a:cubicBezTo>
                    <a:pt x="7619319" y="407554"/>
                    <a:pt x="7736392" y="280066"/>
                    <a:pt x="7911428" y="280066"/>
                  </a:cubicBezTo>
                  <a:cubicBezTo>
                    <a:pt x="7982122" y="280066"/>
                    <a:pt x="8033148" y="296282"/>
                    <a:pt x="8054034" y="303228"/>
                  </a:cubicBezTo>
                  <a:lnTo>
                    <a:pt x="8048242" y="372768"/>
                  </a:lnTo>
                  <a:cubicBezTo>
                    <a:pt x="8008809" y="355399"/>
                    <a:pt x="7961284" y="342661"/>
                    <a:pt x="7921899" y="342661"/>
                  </a:cubicBezTo>
                  <a:close/>
                  <a:moveTo>
                    <a:pt x="7413005" y="885124"/>
                  </a:moveTo>
                  <a:lnTo>
                    <a:pt x="7413005" y="525773"/>
                  </a:lnTo>
                  <a:cubicBezTo>
                    <a:pt x="7413005" y="414500"/>
                    <a:pt x="7373596" y="342661"/>
                    <a:pt x="7272746" y="342661"/>
                  </a:cubicBezTo>
                  <a:cubicBezTo>
                    <a:pt x="7139458" y="342661"/>
                    <a:pt x="7097726" y="459726"/>
                    <a:pt x="7097726" y="558252"/>
                  </a:cubicBezTo>
                  <a:lnTo>
                    <a:pt x="7097726" y="885124"/>
                  </a:lnTo>
                  <a:lnTo>
                    <a:pt x="7024708" y="885124"/>
                  </a:lnTo>
                  <a:lnTo>
                    <a:pt x="7024708" y="433063"/>
                  </a:lnTo>
                  <a:cubicBezTo>
                    <a:pt x="7024708" y="387862"/>
                    <a:pt x="7024708" y="341507"/>
                    <a:pt x="7020062" y="293982"/>
                  </a:cubicBezTo>
                  <a:lnTo>
                    <a:pt x="7090756" y="293982"/>
                  </a:lnTo>
                  <a:lnTo>
                    <a:pt x="7090756" y="399431"/>
                  </a:lnTo>
                  <a:lnTo>
                    <a:pt x="7093103" y="399431"/>
                  </a:lnTo>
                  <a:cubicBezTo>
                    <a:pt x="7117418" y="346130"/>
                    <a:pt x="7161474" y="280058"/>
                    <a:pt x="7284363" y="280058"/>
                  </a:cubicBezTo>
                  <a:cubicBezTo>
                    <a:pt x="7430422" y="280058"/>
                    <a:pt x="7486046" y="377431"/>
                    <a:pt x="7486046" y="507250"/>
                  </a:cubicBezTo>
                  <a:lnTo>
                    <a:pt x="7486046" y="885116"/>
                  </a:lnTo>
                  <a:close/>
                  <a:moveTo>
                    <a:pt x="6660783" y="342661"/>
                  </a:moveTo>
                  <a:cubicBezTo>
                    <a:pt x="6552979" y="342661"/>
                    <a:pt x="6486932" y="450432"/>
                    <a:pt x="6486932" y="547813"/>
                  </a:cubicBezTo>
                  <a:lnTo>
                    <a:pt x="6811464" y="547813"/>
                  </a:lnTo>
                  <a:cubicBezTo>
                    <a:pt x="6811464" y="444656"/>
                    <a:pt x="6769732" y="342661"/>
                    <a:pt x="6660807" y="342661"/>
                  </a:cubicBezTo>
                  <a:close/>
                  <a:moveTo>
                    <a:pt x="6486932" y="610407"/>
                  </a:moveTo>
                  <a:cubicBezTo>
                    <a:pt x="6486932" y="735596"/>
                    <a:pt x="6554157" y="836446"/>
                    <a:pt x="6681669" y="836446"/>
                  </a:cubicBezTo>
                  <a:cubicBezTo>
                    <a:pt x="6734970" y="836446"/>
                    <a:pt x="6812634" y="814414"/>
                    <a:pt x="6847412" y="792382"/>
                  </a:cubicBezTo>
                  <a:lnTo>
                    <a:pt x="6847412" y="866545"/>
                  </a:lnTo>
                  <a:cubicBezTo>
                    <a:pt x="6796419" y="887415"/>
                    <a:pt x="6730347" y="899032"/>
                    <a:pt x="6675869" y="899032"/>
                  </a:cubicBezTo>
                  <a:cubicBezTo>
                    <a:pt x="6479970" y="899032"/>
                    <a:pt x="6406969" y="766889"/>
                    <a:pt x="6406969" y="589529"/>
                  </a:cubicBezTo>
                  <a:cubicBezTo>
                    <a:pt x="6406969" y="408708"/>
                    <a:pt x="6506624" y="280050"/>
                    <a:pt x="6656128" y="280050"/>
                  </a:cubicBezTo>
                  <a:cubicBezTo>
                    <a:pt x="6823041" y="280050"/>
                    <a:pt x="6891436" y="414484"/>
                    <a:pt x="6891436" y="573274"/>
                  </a:cubicBezTo>
                  <a:lnTo>
                    <a:pt x="6891436" y="610383"/>
                  </a:lnTo>
                  <a:close/>
                  <a:moveTo>
                    <a:pt x="6199429" y="38950"/>
                  </a:moveTo>
                  <a:lnTo>
                    <a:pt x="6272494" y="38950"/>
                  </a:lnTo>
                  <a:lnTo>
                    <a:pt x="6272494" y="136339"/>
                  </a:lnTo>
                  <a:lnTo>
                    <a:pt x="6199429" y="136339"/>
                  </a:lnTo>
                  <a:lnTo>
                    <a:pt x="6199429" y="38950"/>
                  </a:lnTo>
                  <a:close/>
                  <a:moveTo>
                    <a:pt x="6199429" y="885124"/>
                  </a:moveTo>
                  <a:lnTo>
                    <a:pt x="6199429" y="293982"/>
                  </a:lnTo>
                  <a:lnTo>
                    <a:pt x="6272494" y="293982"/>
                  </a:lnTo>
                  <a:lnTo>
                    <a:pt x="6272494" y="885124"/>
                  </a:lnTo>
                  <a:close/>
                  <a:moveTo>
                    <a:pt x="5949116" y="342661"/>
                  </a:moveTo>
                  <a:cubicBezTo>
                    <a:pt x="5806510" y="342661"/>
                    <a:pt x="5726570" y="445810"/>
                    <a:pt x="5726570" y="589545"/>
                  </a:cubicBezTo>
                  <a:cubicBezTo>
                    <a:pt x="5726570" y="724003"/>
                    <a:pt x="5807687" y="836446"/>
                    <a:pt x="5940992" y="836446"/>
                  </a:cubicBezTo>
                  <a:cubicBezTo>
                    <a:pt x="5987347" y="836446"/>
                    <a:pt x="6030233" y="826030"/>
                    <a:pt x="6074280" y="809767"/>
                  </a:cubicBezTo>
                  <a:lnTo>
                    <a:pt x="6081250" y="878178"/>
                  </a:lnTo>
                  <a:cubicBezTo>
                    <a:pt x="6031402" y="895547"/>
                    <a:pt x="5985048" y="899040"/>
                    <a:pt x="5929399" y="899040"/>
                  </a:cubicBezTo>
                  <a:cubicBezTo>
                    <a:pt x="5739317" y="899040"/>
                    <a:pt x="5646591" y="754111"/>
                    <a:pt x="5646591" y="589537"/>
                  </a:cubicBezTo>
                  <a:cubicBezTo>
                    <a:pt x="5646591" y="407546"/>
                    <a:pt x="5763688" y="280058"/>
                    <a:pt x="5938701" y="280058"/>
                  </a:cubicBezTo>
                  <a:cubicBezTo>
                    <a:pt x="6009419" y="280058"/>
                    <a:pt x="6060420" y="296274"/>
                    <a:pt x="6081306" y="303220"/>
                  </a:cubicBezTo>
                  <a:lnTo>
                    <a:pt x="6075514" y="372760"/>
                  </a:lnTo>
                  <a:cubicBezTo>
                    <a:pt x="6036081" y="355391"/>
                    <a:pt x="5988581" y="342653"/>
                    <a:pt x="5949172" y="342653"/>
                  </a:cubicBezTo>
                  <a:close/>
                  <a:moveTo>
                    <a:pt x="5347551" y="131708"/>
                  </a:moveTo>
                  <a:cubicBezTo>
                    <a:pt x="5264087" y="131708"/>
                    <a:pt x="5172555" y="166470"/>
                    <a:pt x="5172555" y="270789"/>
                  </a:cubicBezTo>
                  <a:cubicBezTo>
                    <a:pt x="5172555" y="433063"/>
                    <a:pt x="5543434" y="434225"/>
                    <a:pt x="5543434" y="670678"/>
                  </a:cubicBezTo>
                  <a:cubicBezTo>
                    <a:pt x="5543442" y="834146"/>
                    <a:pt x="5403192" y="899040"/>
                    <a:pt x="5278003" y="899040"/>
                  </a:cubicBezTo>
                  <a:cubicBezTo>
                    <a:pt x="5199193" y="899040"/>
                    <a:pt x="5137800" y="882792"/>
                    <a:pt x="5094890" y="864254"/>
                  </a:cubicBezTo>
                  <a:lnTo>
                    <a:pt x="5103006" y="781943"/>
                  </a:lnTo>
                  <a:cubicBezTo>
                    <a:pt x="5150515" y="812082"/>
                    <a:pt x="5206163" y="829467"/>
                    <a:pt x="5281504" y="829467"/>
                  </a:cubicBezTo>
                  <a:cubicBezTo>
                    <a:pt x="5381176" y="829467"/>
                    <a:pt x="5463463" y="778474"/>
                    <a:pt x="5463463" y="663700"/>
                  </a:cubicBezTo>
                  <a:cubicBezTo>
                    <a:pt x="5463463" y="504927"/>
                    <a:pt x="5092567" y="485210"/>
                    <a:pt x="5092567" y="273104"/>
                  </a:cubicBezTo>
                  <a:cubicBezTo>
                    <a:pt x="5092567" y="143269"/>
                    <a:pt x="5206163" y="62136"/>
                    <a:pt x="5348721" y="62136"/>
                  </a:cubicBezTo>
                  <a:cubicBezTo>
                    <a:pt x="5388146" y="62136"/>
                    <a:pt x="5451870" y="67928"/>
                    <a:pt x="5507494" y="88798"/>
                  </a:cubicBezTo>
                  <a:lnTo>
                    <a:pt x="5494756" y="161831"/>
                  </a:lnTo>
                  <a:cubicBezTo>
                    <a:pt x="5458824" y="142099"/>
                    <a:pt x="5402046" y="131700"/>
                    <a:pt x="5347551" y="131700"/>
                  </a:cubicBezTo>
                  <a:close/>
                  <a:moveTo>
                    <a:pt x="4231388" y="482895"/>
                  </a:moveTo>
                  <a:cubicBezTo>
                    <a:pt x="4154901" y="513027"/>
                    <a:pt x="4079561" y="580252"/>
                    <a:pt x="4079561" y="669565"/>
                  </a:cubicBezTo>
                  <a:cubicBezTo>
                    <a:pt x="4079561" y="779684"/>
                    <a:pt x="4169963" y="836477"/>
                    <a:pt x="4267320" y="836477"/>
                  </a:cubicBezTo>
                  <a:cubicBezTo>
                    <a:pt x="4340337" y="836477"/>
                    <a:pt x="4420341" y="799376"/>
                    <a:pt x="4466680" y="742574"/>
                  </a:cubicBezTo>
                  <a:lnTo>
                    <a:pt x="4231388" y="482927"/>
                  </a:lnTo>
                  <a:close/>
                  <a:moveTo>
                    <a:pt x="4413379" y="241803"/>
                  </a:moveTo>
                  <a:cubicBezTo>
                    <a:pt x="4413379" y="165293"/>
                    <a:pt x="4367024" y="124738"/>
                    <a:pt x="4298605" y="124738"/>
                  </a:cubicBezTo>
                  <a:cubicBezTo>
                    <a:pt x="4230186" y="124738"/>
                    <a:pt x="4165316" y="164147"/>
                    <a:pt x="4165316" y="242981"/>
                  </a:cubicBezTo>
                  <a:cubicBezTo>
                    <a:pt x="4165316" y="306721"/>
                    <a:pt x="4212873" y="358876"/>
                    <a:pt x="4256881" y="407554"/>
                  </a:cubicBezTo>
                  <a:cubicBezTo>
                    <a:pt x="4327591" y="373906"/>
                    <a:pt x="4413379" y="336836"/>
                    <a:pt x="4413379" y="241803"/>
                  </a:cubicBezTo>
                  <a:close/>
                  <a:moveTo>
                    <a:pt x="4698518" y="882800"/>
                  </a:moveTo>
                  <a:lnTo>
                    <a:pt x="4596539" y="882800"/>
                  </a:lnTo>
                  <a:lnTo>
                    <a:pt x="4510751" y="792398"/>
                  </a:lnTo>
                  <a:cubicBezTo>
                    <a:pt x="4444664" y="866561"/>
                    <a:pt x="4360078" y="899048"/>
                    <a:pt x="4264996" y="899048"/>
                  </a:cubicBezTo>
                  <a:cubicBezTo>
                    <a:pt x="4128239" y="899048"/>
                    <a:pt x="3999573" y="829475"/>
                    <a:pt x="3999573" y="673002"/>
                  </a:cubicBezTo>
                  <a:cubicBezTo>
                    <a:pt x="3999573" y="548982"/>
                    <a:pt x="4083014" y="479418"/>
                    <a:pt x="4190833" y="437710"/>
                  </a:cubicBezTo>
                  <a:cubicBezTo>
                    <a:pt x="4140977" y="380892"/>
                    <a:pt x="4085353" y="319467"/>
                    <a:pt x="4085353" y="238334"/>
                  </a:cubicBezTo>
                  <a:cubicBezTo>
                    <a:pt x="4085353" y="122415"/>
                    <a:pt x="4196626" y="62144"/>
                    <a:pt x="4303268" y="62144"/>
                  </a:cubicBezTo>
                  <a:cubicBezTo>
                    <a:pt x="4399455" y="62144"/>
                    <a:pt x="4493334" y="115469"/>
                    <a:pt x="4493334" y="229065"/>
                  </a:cubicBezTo>
                  <a:cubicBezTo>
                    <a:pt x="4493334" y="355399"/>
                    <a:pt x="4395978" y="400608"/>
                    <a:pt x="4298597" y="449286"/>
                  </a:cubicBezTo>
                  <a:lnTo>
                    <a:pt x="4511897" y="686902"/>
                  </a:lnTo>
                  <a:cubicBezTo>
                    <a:pt x="4562874" y="613900"/>
                    <a:pt x="4581437" y="528120"/>
                    <a:pt x="4581437" y="441163"/>
                  </a:cubicBezTo>
                  <a:lnTo>
                    <a:pt x="4650986" y="441163"/>
                  </a:lnTo>
                  <a:cubicBezTo>
                    <a:pt x="4650986" y="545489"/>
                    <a:pt x="4620846" y="652139"/>
                    <a:pt x="4560575" y="733249"/>
                  </a:cubicBezTo>
                  <a:lnTo>
                    <a:pt x="4698510" y="882800"/>
                  </a:lnTo>
                  <a:close/>
                  <a:moveTo>
                    <a:pt x="3535960" y="836446"/>
                  </a:moveTo>
                  <a:cubicBezTo>
                    <a:pt x="3563776" y="836446"/>
                    <a:pt x="3582339" y="830653"/>
                    <a:pt x="3603201" y="822529"/>
                  </a:cubicBezTo>
                  <a:lnTo>
                    <a:pt x="3607824" y="882800"/>
                  </a:lnTo>
                  <a:cubicBezTo>
                    <a:pt x="3590455" y="889754"/>
                    <a:pt x="3554523" y="899048"/>
                    <a:pt x="3518591" y="899048"/>
                  </a:cubicBezTo>
                  <a:cubicBezTo>
                    <a:pt x="3388804" y="899048"/>
                    <a:pt x="3384109" y="809767"/>
                    <a:pt x="3384109" y="701963"/>
                  </a:cubicBezTo>
                  <a:lnTo>
                    <a:pt x="3384109" y="356577"/>
                  </a:lnTo>
                  <a:lnTo>
                    <a:pt x="3268213" y="356577"/>
                  </a:lnTo>
                  <a:lnTo>
                    <a:pt x="3268213" y="293982"/>
                  </a:lnTo>
                  <a:lnTo>
                    <a:pt x="3384109" y="293982"/>
                  </a:lnTo>
                  <a:lnTo>
                    <a:pt x="3384109" y="151376"/>
                  </a:lnTo>
                  <a:lnTo>
                    <a:pt x="3457150" y="125884"/>
                  </a:lnTo>
                  <a:lnTo>
                    <a:pt x="3457150" y="293958"/>
                  </a:lnTo>
                  <a:lnTo>
                    <a:pt x="3591584" y="293958"/>
                  </a:lnTo>
                  <a:lnTo>
                    <a:pt x="3591584" y="356553"/>
                  </a:lnTo>
                  <a:lnTo>
                    <a:pt x="3457150" y="356553"/>
                  </a:lnTo>
                  <a:lnTo>
                    <a:pt x="3457150" y="739049"/>
                  </a:lnTo>
                  <a:cubicBezTo>
                    <a:pt x="3457150" y="792374"/>
                    <a:pt x="3476859" y="836421"/>
                    <a:pt x="3535960" y="836421"/>
                  </a:cubicBezTo>
                  <a:close/>
                  <a:moveTo>
                    <a:pt x="3176673" y="356553"/>
                  </a:moveTo>
                  <a:cubicBezTo>
                    <a:pt x="3060778" y="356553"/>
                    <a:pt x="3029469" y="486340"/>
                    <a:pt x="3029469" y="593014"/>
                  </a:cubicBezTo>
                  <a:lnTo>
                    <a:pt x="3029469" y="885100"/>
                  </a:lnTo>
                  <a:lnTo>
                    <a:pt x="2956451" y="885100"/>
                  </a:lnTo>
                  <a:lnTo>
                    <a:pt x="2956451" y="426117"/>
                  </a:lnTo>
                  <a:cubicBezTo>
                    <a:pt x="2956451" y="361223"/>
                    <a:pt x="2956451" y="336836"/>
                    <a:pt x="2951789" y="293982"/>
                  </a:cubicBezTo>
                  <a:lnTo>
                    <a:pt x="3024822" y="293982"/>
                  </a:lnTo>
                  <a:lnTo>
                    <a:pt x="3024822" y="407554"/>
                  </a:lnTo>
                  <a:lnTo>
                    <a:pt x="3027169" y="407554"/>
                  </a:lnTo>
                  <a:cubicBezTo>
                    <a:pt x="3053808" y="341507"/>
                    <a:pt x="3103656" y="280066"/>
                    <a:pt x="3178997" y="280066"/>
                  </a:cubicBezTo>
                  <a:cubicBezTo>
                    <a:pt x="3196366" y="280066"/>
                    <a:pt x="3217236" y="283535"/>
                    <a:pt x="3229974" y="287036"/>
                  </a:cubicBezTo>
                  <a:lnTo>
                    <a:pt x="3229974" y="363523"/>
                  </a:lnTo>
                  <a:cubicBezTo>
                    <a:pt x="3214929" y="358876"/>
                    <a:pt x="3195220" y="356577"/>
                    <a:pt x="3176673" y="356577"/>
                  </a:cubicBezTo>
                  <a:close/>
                  <a:moveTo>
                    <a:pt x="2483569" y="152546"/>
                  </a:moveTo>
                  <a:lnTo>
                    <a:pt x="2307402" y="598790"/>
                  </a:lnTo>
                  <a:lnTo>
                    <a:pt x="2658589" y="598790"/>
                  </a:lnTo>
                  <a:lnTo>
                    <a:pt x="2483569" y="152546"/>
                  </a:lnTo>
                  <a:close/>
                  <a:moveTo>
                    <a:pt x="2772185" y="885100"/>
                  </a:moveTo>
                  <a:lnTo>
                    <a:pt x="2685252" y="668355"/>
                  </a:lnTo>
                  <a:lnTo>
                    <a:pt x="2277247" y="668355"/>
                  </a:lnTo>
                  <a:lnTo>
                    <a:pt x="2190297" y="885100"/>
                  </a:lnTo>
                  <a:lnTo>
                    <a:pt x="2112665" y="885100"/>
                  </a:lnTo>
                  <a:lnTo>
                    <a:pt x="2444168" y="76036"/>
                  </a:lnTo>
                  <a:lnTo>
                    <a:pt x="2534570" y="76036"/>
                  </a:lnTo>
                  <a:lnTo>
                    <a:pt x="2855650" y="885100"/>
                  </a:lnTo>
                  <a:close/>
                  <a:moveTo>
                    <a:pt x="1508762" y="342637"/>
                  </a:moveTo>
                  <a:cubicBezTo>
                    <a:pt x="1400950" y="342637"/>
                    <a:pt x="1334911" y="450408"/>
                    <a:pt x="1334911" y="547789"/>
                  </a:cubicBezTo>
                  <a:lnTo>
                    <a:pt x="1659451" y="547789"/>
                  </a:lnTo>
                  <a:cubicBezTo>
                    <a:pt x="1659451" y="444632"/>
                    <a:pt x="1617727" y="342637"/>
                    <a:pt x="1508778" y="342637"/>
                  </a:cubicBezTo>
                  <a:close/>
                  <a:moveTo>
                    <a:pt x="1334911" y="610383"/>
                  </a:moveTo>
                  <a:cubicBezTo>
                    <a:pt x="1334911" y="735572"/>
                    <a:pt x="1402128" y="836421"/>
                    <a:pt x="1529640" y="836421"/>
                  </a:cubicBezTo>
                  <a:cubicBezTo>
                    <a:pt x="1582948" y="836421"/>
                    <a:pt x="1660613" y="814390"/>
                    <a:pt x="1695391" y="792358"/>
                  </a:cubicBezTo>
                  <a:lnTo>
                    <a:pt x="1695391" y="866521"/>
                  </a:lnTo>
                  <a:cubicBezTo>
                    <a:pt x="1644381" y="887391"/>
                    <a:pt x="1578318" y="899008"/>
                    <a:pt x="1523847" y="899008"/>
                  </a:cubicBezTo>
                  <a:cubicBezTo>
                    <a:pt x="1327956" y="899008"/>
                    <a:pt x="1254915" y="766865"/>
                    <a:pt x="1254915" y="589505"/>
                  </a:cubicBezTo>
                  <a:cubicBezTo>
                    <a:pt x="1254915" y="408684"/>
                    <a:pt x="1354611" y="280026"/>
                    <a:pt x="1504147" y="280026"/>
                  </a:cubicBezTo>
                  <a:cubicBezTo>
                    <a:pt x="1671060" y="280026"/>
                    <a:pt x="1739447" y="414460"/>
                    <a:pt x="1739447" y="573249"/>
                  </a:cubicBezTo>
                  <a:lnTo>
                    <a:pt x="1739447" y="610359"/>
                  </a:lnTo>
                  <a:close/>
                  <a:moveTo>
                    <a:pt x="1048633" y="885100"/>
                  </a:moveTo>
                  <a:lnTo>
                    <a:pt x="1048633" y="532743"/>
                  </a:lnTo>
                  <a:cubicBezTo>
                    <a:pt x="1048633" y="430740"/>
                    <a:pt x="1028933" y="342661"/>
                    <a:pt x="908375" y="342661"/>
                  </a:cubicBezTo>
                  <a:cubicBezTo>
                    <a:pt x="778587" y="342661"/>
                    <a:pt x="733346" y="465526"/>
                    <a:pt x="733346" y="568675"/>
                  </a:cubicBezTo>
                  <a:lnTo>
                    <a:pt x="733346" y="885132"/>
                  </a:lnTo>
                  <a:lnTo>
                    <a:pt x="660393" y="885132"/>
                  </a:lnTo>
                  <a:lnTo>
                    <a:pt x="660393" y="15789"/>
                  </a:lnTo>
                  <a:lnTo>
                    <a:pt x="733402" y="15789"/>
                  </a:lnTo>
                  <a:lnTo>
                    <a:pt x="733402" y="393638"/>
                  </a:lnTo>
                  <a:lnTo>
                    <a:pt x="735734" y="393638"/>
                  </a:lnTo>
                  <a:cubicBezTo>
                    <a:pt x="767043" y="328745"/>
                    <a:pt x="833098" y="280066"/>
                    <a:pt x="920039" y="280066"/>
                  </a:cubicBezTo>
                  <a:cubicBezTo>
                    <a:pt x="1078837" y="280066"/>
                    <a:pt x="1121731" y="385539"/>
                    <a:pt x="1121731" y="531573"/>
                  </a:cubicBezTo>
                  <a:lnTo>
                    <a:pt x="1121731" y="885124"/>
                  </a:lnTo>
                  <a:close/>
                  <a:moveTo>
                    <a:pt x="325373" y="145576"/>
                  </a:moveTo>
                  <a:lnTo>
                    <a:pt x="325373" y="885100"/>
                  </a:lnTo>
                  <a:lnTo>
                    <a:pt x="245410" y="885100"/>
                  </a:lnTo>
                  <a:lnTo>
                    <a:pt x="245410" y="145600"/>
                  </a:lnTo>
                  <a:lnTo>
                    <a:pt x="6649" y="145600"/>
                  </a:lnTo>
                  <a:lnTo>
                    <a:pt x="6649" y="76060"/>
                  </a:lnTo>
                  <a:lnTo>
                    <a:pt x="564190" y="76060"/>
                  </a:lnTo>
                  <a:lnTo>
                    <a:pt x="564190" y="145600"/>
                  </a:lnTo>
                  <a:close/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  <p:sp>
          <p:nvSpPr>
            <p:cNvPr id="15" name="Forme libre : forme 24">
              <a:extLst>
                <a:ext uri="{FF2B5EF4-FFF2-40B4-BE49-F238E27FC236}">
                  <a16:creationId xmlns:a16="http://schemas.microsoft.com/office/drawing/2014/main" id="{622674A7-AD92-41EF-BD54-F2CFF3D8658A}"/>
                </a:ext>
              </a:extLst>
            </p:cNvPr>
            <p:cNvSpPr/>
            <p:nvPr/>
          </p:nvSpPr>
          <p:spPr>
            <a:xfrm>
              <a:off x="-786557" y="8253511"/>
              <a:ext cx="12106540" cy="2183968"/>
            </a:xfrm>
            <a:custGeom>
              <a:avLst/>
              <a:gdLst>
                <a:gd name="connsiteX0" fmla="*/ 1817527 w 12106540"/>
                <a:gd name="connsiteY0" fmla="*/ 17639 h 2183968"/>
                <a:gd name="connsiteX1" fmla="*/ 2709919 w 12106540"/>
                <a:gd name="connsiteY1" fmla="*/ 219996 h 2183968"/>
                <a:gd name="connsiteX2" fmla="*/ 2399495 w 12106540"/>
                <a:gd name="connsiteY2" fmla="*/ 553709 h 2183968"/>
                <a:gd name="connsiteX3" fmla="*/ 1554275 w 12106540"/>
                <a:gd name="connsiteY3" fmla="*/ 421102 h 2183968"/>
                <a:gd name="connsiteX4" fmla="*/ 1093835 w 12106540"/>
                <a:gd name="connsiteY4" fmla="*/ 615663 h 2183968"/>
                <a:gd name="connsiteX5" fmla="*/ 2590034 w 12106540"/>
                <a:gd name="connsiteY5" fmla="*/ 1477163 h 2183968"/>
                <a:gd name="connsiteX6" fmla="*/ 1357920 w 12106540"/>
                <a:gd name="connsiteY6" fmla="*/ 2178888 h 2183968"/>
                <a:gd name="connsiteX7" fmla="*/ 6649 w 12106540"/>
                <a:gd name="connsiteY7" fmla="*/ 1870266 h 2183968"/>
                <a:gd name="connsiteX8" fmla="*/ 177127 w 12106540"/>
                <a:gd name="connsiteY8" fmla="*/ 1601366 h 2183968"/>
                <a:gd name="connsiteX9" fmla="*/ 315383 w 12106540"/>
                <a:gd name="connsiteY9" fmla="*/ 1540622 h 2183968"/>
                <a:gd name="connsiteX10" fmla="*/ 1266003 w 12106540"/>
                <a:gd name="connsiteY10" fmla="*/ 1757896 h 2183968"/>
                <a:gd name="connsiteX11" fmla="*/ 1878047 w 12106540"/>
                <a:gd name="connsiteY11" fmla="*/ 1547704 h 2183968"/>
                <a:gd name="connsiteX12" fmla="*/ 435781 w 12106540"/>
                <a:gd name="connsiteY12" fmla="*/ 659750 h 2183968"/>
                <a:gd name="connsiteX13" fmla="*/ 1817559 w 12106540"/>
                <a:gd name="connsiteY13" fmla="*/ 17639 h 2183968"/>
                <a:gd name="connsiteX14" fmla="*/ 5541880 w 12106540"/>
                <a:gd name="connsiteY14" fmla="*/ 339584 h 2183968"/>
                <a:gd name="connsiteX15" fmla="*/ 5124069 w 12106540"/>
                <a:gd name="connsiteY15" fmla="*/ 641084 h 2183968"/>
                <a:gd name="connsiteX16" fmla="*/ 4293630 w 12106540"/>
                <a:gd name="connsiteY16" fmla="*/ 471959 h 2183968"/>
                <a:gd name="connsiteX17" fmla="*/ 3500028 w 12106540"/>
                <a:gd name="connsiteY17" fmla="*/ 1112949 h 2183968"/>
                <a:gd name="connsiteX18" fmla="*/ 4294295 w 12106540"/>
                <a:gd name="connsiteY18" fmla="*/ 1709266 h 2183968"/>
                <a:gd name="connsiteX19" fmla="*/ 6285970 w 12106540"/>
                <a:gd name="connsiteY19" fmla="*/ 463467 h 2183968"/>
                <a:gd name="connsiteX20" fmla="*/ 7656116 w 12106540"/>
                <a:gd name="connsiteY20" fmla="*/ 1889 h 2183968"/>
                <a:gd name="connsiteX21" fmla="*/ 9088663 w 12106540"/>
                <a:gd name="connsiteY21" fmla="*/ 1112925 h 2183968"/>
                <a:gd name="connsiteX22" fmla="*/ 7660522 w 12106540"/>
                <a:gd name="connsiteY22" fmla="*/ 2185858 h 2183968"/>
                <a:gd name="connsiteX23" fmla="*/ 6096064 w 12106540"/>
                <a:gd name="connsiteY23" fmla="*/ 1561236 h 2183968"/>
                <a:gd name="connsiteX24" fmla="*/ 6461199 w 12106540"/>
                <a:gd name="connsiteY24" fmla="*/ 1232329 h 2183968"/>
                <a:gd name="connsiteX25" fmla="*/ 7621963 w 12106540"/>
                <a:gd name="connsiteY25" fmla="*/ 1709266 h 2183968"/>
                <a:gd name="connsiteX26" fmla="*/ 8449349 w 12106540"/>
                <a:gd name="connsiteY26" fmla="*/ 1112949 h 2183968"/>
                <a:gd name="connsiteX27" fmla="*/ 7656436 w 12106540"/>
                <a:gd name="connsiteY27" fmla="*/ 471959 h 2183968"/>
                <a:gd name="connsiteX28" fmla="*/ 4297451 w 12106540"/>
                <a:gd name="connsiteY28" fmla="*/ 2178872 h 2183968"/>
                <a:gd name="connsiteX29" fmla="*/ 2858141 w 12106540"/>
                <a:gd name="connsiteY29" fmla="*/ 1209152 h 2183968"/>
                <a:gd name="connsiteX30" fmla="*/ 2858141 w 12106540"/>
                <a:gd name="connsiteY30" fmla="*/ 1027145 h 2183968"/>
                <a:gd name="connsiteX31" fmla="*/ 4317048 w 12106540"/>
                <a:gd name="connsiteY31" fmla="*/ 1913 h 2183968"/>
                <a:gd name="connsiteX32" fmla="*/ 5541912 w 12106540"/>
                <a:gd name="connsiteY32" fmla="*/ 339584 h 2183968"/>
                <a:gd name="connsiteX33" fmla="*/ 11334842 w 12106540"/>
                <a:gd name="connsiteY33" fmla="*/ 2127766 h 2183968"/>
                <a:gd name="connsiteX34" fmla="*/ 11045520 w 12106540"/>
                <a:gd name="connsiteY34" fmla="*/ 1920675 h 2183968"/>
                <a:gd name="connsiteX35" fmla="*/ 10375930 w 12106540"/>
                <a:gd name="connsiteY35" fmla="*/ 1108086 h 2183968"/>
                <a:gd name="connsiteX36" fmla="*/ 11480516 w 12106540"/>
                <a:gd name="connsiteY36" fmla="*/ 670702 h 2183968"/>
                <a:gd name="connsiteX37" fmla="*/ 10929641 w 12106540"/>
                <a:gd name="connsiteY37" fmla="*/ 419059 h 2183968"/>
                <a:gd name="connsiteX38" fmla="*/ 10098626 w 12106540"/>
                <a:gd name="connsiteY38" fmla="*/ 1123011 h 2183968"/>
                <a:gd name="connsiteX39" fmla="*/ 9779148 w 12106540"/>
                <a:gd name="connsiteY39" fmla="*/ 2142018 h 2183968"/>
                <a:gd name="connsiteX40" fmla="*/ 9150385 w 12106540"/>
                <a:gd name="connsiteY40" fmla="*/ 2142018 h 2183968"/>
                <a:gd name="connsiteX41" fmla="*/ 9474348 w 12106540"/>
                <a:gd name="connsiteY41" fmla="*/ 1112380 h 2183968"/>
                <a:gd name="connsiteX42" fmla="*/ 10977422 w 12106540"/>
                <a:gd name="connsiteY42" fmla="*/ 1913 h 2183968"/>
                <a:gd name="connsiteX43" fmla="*/ 12113190 w 12106540"/>
                <a:gd name="connsiteY43" fmla="*/ 602988 h 2183968"/>
                <a:gd name="connsiteX44" fmla="*/ 11137950 w 12106540"/>
                <a:gd name="connsiteY44" fmla="*/ 1304105 h 2183968"/>
                <a:gd name="connsiteX45" fmla="*/ 11974357 w 12106540"/>
                <a:gd name="connsiteY45" fmla="*/ 2142018 h 2183968"/>
                <a:gd name="connsiteX46" fmla="*/ 11447725 w 12106540"/>
                <a:gd name="connsiteY46" fmla="*/ 2142018 h 2183968"/>
                <a:gd name="connsiteX47" fmla="*/ 11334842 w 12106540"/>
                <a:gd name="connsiteY47" fmla="*/ 2127774 h 2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2106540" h="2183968">
                  <a:moveTo>
                    <a:pt x="1817527" y="17639"/>
                  </a:moveTo>
                  <a:cubicBezTo>
                    <a:pt x="2181084" y="56095"/>
                    <a:pt x="2662459" y="205110"/>
                    <a:pt x="2709919" y="219996"/>
                  </a:cubicBezTo>
                  <a:cubicBezTo>
                    <a:pt x="2630797" y="359493"/>
                    <a:pt x="2565463" y="553709"/>
                    <a:pt x="2399495" y="553709"/>
                  </a:cubicBezTo>
                  <a:cubicBezTo>
                    <a:pt x="2276846" y="553709"/>
                    <a:pt x="1935209" y="421102"/>
                    <a:pt x="1554275" y="421102"/>
                  </a:cubicBezTo>
                  <a:cubicBezTo>
                    <a:pt x="1397593" y="421102"/>
                    <a:pt x="1093835" y="445185"/>
                    <a:pt x="1093835" y="615663"/>
                  </a:cubicBezTo>
                  <a:cubicBezTo>
                    <a:pt x="1093153" y="909687"/>
                    <a:pt x="2652981" y="818476"/>
                    <a:pt x="2590034" y="1477163"/>
                  </a:cubicBezTo>
                  <a:cubicBezTo>
                    <a:pt x="2552701" y="1872982"/>
                    <a:pt x="2043541" y="2178888"/>
                    <a:pt x="1357920" y="2178888"/>
                  </a:cubicBezTo>
                  <a:cubicBezTo>
                    <a:pt x="782273" y="2178888"/>
                    <a:pt x="216808" y="1980601"/>
                    <a:pt x="6649" y="1870266"/>
                  </a:cubicBezTo>
                  <a:cubicBezTo>
                    <a:pt x="66680" y="1775153"/>
                    <a:pt x="88832" y="1742081"/>
                    <a:pt x="177127" y="1601366"/>
                  </a:cubicBezTo>
                  <a:cubicBezTo>
                    <a:pt x="203237" y="1558905"/>
                    <a:pt x="252748" y="1534069"/>
                    <a:pt x="315383" y="1540622"/>
                  </a:cubicBezTo>
                  <a:cubicBezTo>
                    <a:pt x="402549" y="1549435"/>
                    <a:pt x="885373" y="1747497"/>
                    <a:pt x="1266003" y="1757896"/>
                  </a:cubicBezTo>
                  <a:cubicBezTo>
                    <a:pt x="1501703" y="1764601"/>
                    <a:pt x="1853403" y="1759178"/>
                    <a:pt x="1878047" y="1547704"/>
                  </a:cubicBezTo>
                  <a:cubicBezTo>
                    <a:pt x="1915805" y="1221377"/>
                    <a:pt x="435781" y="1302430"/>
                    <a:pt x="435781" y="659750"/>
                  </a:cubicBezTo>
                  <a:cubicBezTo>
                    <a:pt x="435781" y="328296"/>
                    <a:pt x="862533" y="-83651"/>
                    <a:pt x="1817559" y="17639"/>
                  </a:cubicBezTo>
                  <a:close/>
                  <a:moveTo>
                    <a:pt x="5541880" y="339584"/>
                  </a:moveTo>
                  <a:cubicBezTo>
                    <a:pt x="5376842" y="528144"/>
                    <a:pt x="5312413" y="641084"/>
                    <a:pt x="5124069" y="641084"/>
                  </a:cubicBezTo>
                  <a:cubicBezTo>
                    <a:pt x="4930870" y="641084"/>
                    <a:pt x="4776775" y="471959"/>
                    <a:pt x="4293630" y="471959"/>
                  </a:cubicBezTo>
                  <a:cubicBezTo>
                    <a:pt x="3804003" y="471959"/>
                    <a:pt x="3500028" y="757972"/>
                    <a:pt x="3500028" y="1112949"/>
                  </a:cubicBezTo>
                  <a:cubicBezTo>
                    <a:pt x="3500028" y="1600525"/>
                    <a:pt x="4056904" y="1709266"/>
                    <a:pt x="4294295" y="1709266"/>
                  </a:cubicBezTo>
                  <a:cubicBezTo>
                    <a:pt x="5033762" y="1709266"/>
                    <a:pt x="5737923" y="837335"/>
                    <a:pt x="6285970" y="463467"/>
                  </a:cubicBezTo>
                  <a:cubicBezTo>
                    <a:pt x="6654975" y="201753"/>
                    <a:pt x="7039105" y="1889"/>
                    <a:pt x="7656116" y="1889"/>
                  </a:cubicBezTo>
                  <a:cubicBezTo>
                    <a:pt x="8550110" y="1889"/>
                    <a:pt x="9088663" y="511841"/>
                    <a:pt x="9088663" y="1112925"/>
                  </a:cubicBezTo>
                  <a:cubicBezTo>
                    <a:pt x="9088663" y="1697336"/>
                    <a:pt x="8519922" y="2185858"/>
                    <a:pt x="7660522" y="2185858"/>
                  </a:cubicBezTo>
                  <a:cubicBezTo>
                    <a:pt x="6960760" y="2185858"/>
                    <a:pt x="6536043" y="1989158"/>
                    <a:pt x="6096064" y="1561236"/>
                  </a:cubicBezTo>
                  <a:lnTo>
                    <a:pt x="6461199" y="1232329"/>
                  </a:lnTo>
                  <a:cubicBezTo>
                    <a:pt x="6648669" y="1436151"/>
                    <a:pt x="7079091" y="1709266"/>
                    <a:pt x="7621963" y="1709266"/>
                  </a:cubicBezTo>
                  <a:cubicBezTo>
                    <a:pt x="8032667" y="1709266"/>
                    <a:pt x="8449349" y="1472997"/>
                    <a:pt x="8449349" y="1112949"/>
                  </a:cubicBezTo>
                  <a:cubicBezTo>
                    <a:pt x="8449349" y="746019"/>
                    <a:pt x="8141865" y="471959"/>
                    <a:pt x="7656436" y="471959"/>
                  </a:cubicBezTo>
                  <a:cubicBezTo>
                    <a:pt x="6427054" y="471959"/>
                    <a:pt x="5839413" y="2178872"/>
                    <a:pt x="4297451" y="2178872"/>
                  </a:cubicBezTo>
                  <a:cubicBezTo>
                    <a:pt x="3724865" y="2178872"/>
                    <a:pt x="2942239" y="1957520"/>
                    <a:pt x="2858141" y="1209152"/>
                  </a:cubicBezTo>
                  <a:cubicBezTo>
                    <a:pt x="2858141" y="1200443"/>
                    <a:pt x="2857228" y="1046132"/>
                    <a:pt x="2858141" y="1027145"/>
                  </a:cubicBezTo>
                  <a:cubicBezTo>
                    <a:pt x="2903231" y="432174"/>
                    <a:pt x="3572148" y="1913"/>
                    <a:pt x="4317048" y="1913"/>
                  </a:cubicBezTo>
                  <a:cubicBezTo>
                    <a:pt x="4766985" y="1913"/>
                    <a:pt x="5233987" y="181772"/>
                    <a:pt x="5541912" y="339584"/>
                  </a:cubicBezTo>
                  <a:close/>
                  <a:moveTo>
                    <a:pt x="11334842" y="2127766"/>
                  </a:moveTo>
                  <a:cubicBezTo>
                    <a:pt x="11226157" y="2098836"/>
                    <a:pt x="11134137" y="2026940"/>
                    <a:pt x="11045520" y="1920675"/>
                  </a:cubicBezTo>
                  <a:cubicBezTo>
                    <a:pt x="10795912" y="1620185"/>
                    <a:pt x="10464217" y="1219102"/>
                    <a:pt x="10375930" y="1108086"/>
                  </a:cubicBezTo>
                  <a:cubicBezTo>
                    <a:pt x="10657937" y="1064335"/>
                    <a:pt x="11480516" y="1037880"/>
                    <a:pt x="11480516" y="670702"/>
                  </a:cubicBezTo>
                  <a:cubicBezTo>
                    <a:pt x="11480516" y="462017"/>
                    <a:pt x="11163915" y="419059"/>
                    <a:pt x="10929641" y="419059"/>
                  </a:cubicBezTo>
                  <a:cubicBezTo>
                    <a:pt x="10276450" y="419059"/>
                    <a:pt x="10188259" y="864238"/>
                    <a:pt x="10098626" y="1123011"/>
                  </a:cubicBezTo>
                  <a:cubicBezTo>
                    <a:pt x="10098626" y="1123011"/>
                    <a:pt x="9826408" y="1990760"/>
                    <a:pt x="9779148" y="2142018"/>
                  </a:cubicBezTo>
                  <a:lnTo>
                    <a:pt x="9150385" y="2142018"/>
                  </a:lnTo>
                  <a:lnTo>
                    <a:pt x="9474348" y="1112380"/>
                  </a:lnTo>
                  <a:cubicBezTo>
                    <a:pt x="9670143" y="436132"/>
                    <a:pt x="10036087" y="1913"/>
                    <a:pt x="10977422" y="1913"/>
                  </a:cubicBezTo>
                  <a:cubicBezTo>
                    <a:pt x="11551114" y="1913"/>
                    <a:pt x="12113190" y="181772"/>
                    <a:pt x="12113190" y="602988"/>
                  </a:cubicBezTo>
                  <a:cubicBezTo>
                    <a:pt x="12113190" y="1094514"/>
                    <a:pt x="11492462" y="1260017"/>
                    <a:pt x="11137950" y="1304105"/>
                  </a:cubicBezTo>
                  <a:lnTo>
                    <a:pt x="11974357" y="2142018"/>
                  </a:lnTo>
                  <a:lnTo>
                    <a:pt x="11447725" y="2142018"/>
                  </a:lnTo>
                  <a:cubicBezTo>
                    <a:pt x="11407947" y="2142018"/>
                    <a:pt x="11370421" y="2137268"/>
                    <a:pt x="11334842" y="2127774"/>
                  </a:cubicBezTo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0F8A673B-9324-49CE-B430-344EC78DA03E}"/>
              </a:ext>
            </a:extLst>
          </p:cNvPr>
          <p:cNvGrpSpPr/>
          <p:nvPr userDrawn="1"/>
        </p:nvGrpSpPr>
        <p:grpSpPr>
          <a:xfrm>
            <a:off x="12360696" y="-13072"/>
            <a:ext cx="1885826" cy="1528108"/>
            <a:chOff x="511520" y="2588002"/>
            <a:chExt cx="1885826" cy="1528108"/>
          </a:xfrm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CD9A0035-E487-4895-8092-DA2A5E84C0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41708" y="2588002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F98CBB6-BA53-4739-A9B2-2E3C2CB42A45}"/>
                </a:ext>
              </a:extLst>
            </p:cNvPr>
            <p:cNvSpPr/>
            <p:nvPr/>
          </p:nvSpPr>
          <p:spPr>
            <a:xfrm>
              <a:off x="511520" y="2946559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To change the </a:t>
              </a:r>
              <a:r>
                <a:rPr kumimoji="0" lang="fr-FR" sz="1000" b="1" i="0" u="none" strike="noStrike" kern="1200" cap="none" spc="0" normalizeH="0" baseline="0" noProof="0" dirty="0" err="1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visual</a:t>
              </a: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Remove the visual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the icon 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center of the gray block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6132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re de se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1B4E13E-2C0B-4074-88BA-C37DE15C09F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640633 w 12192000"/>
              <a:gd name="connsiteY0" fmla="*/ 368300 h 6858000"/>
              <a:gd name="connsiteX1" fmla="*/ 371475 w 12192000"/>
              <a:gd name="connsiteY1" fmla="*/ 637458 h 6858000"/>
              <a:gd name="connsiteX2" fmla="*/ 371475 w 12192000"/>
              <a:gd name="connsiteY2" fmla="*/ 6220542 h 6858000"/>
              <a:gd name="connsiteX3" fmla="*/ 640633 w 12192000"/>
              <a:gd name="connsiteY3" fmla="*/ 6489700 h 6858000"/>
              <a:gd name="connsiteX4" fmla="*/ 11551367 w 12192000"/>
              <a:gd name="connsiteY4" fmla="*/ 6489700 h 6858000"/>
              <a:gd name="connsiteX5" fmla="*/ 11820525 w 12192000"/>
              <a:gd name="connsiteY5" fmla="*/ 6220542 h 6858000"/>
              <a:gd name="connsiteX6" fmla="*/ 11820525 w 12192000"/>
              <a:gd name="connsiteY6" fmla="*/ 637458 h 6858000"/>
              <a:gd name="connsiteX7" fmla="*/ 11551367 w 12192000"/>
              <a:gd name="connsiteY7" fmla="*/ 3683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640633" y="368300"/>
                </a:moveTo>
                <a:cubicBezTo>
                  <a:pt x="491981" y="368300"/>
                  <a:pt x="371475" y="488806"/>
                  <a:pt x="371475" y="637458"/>
                </a:cubicBezTo>
                <a:lnTo>
                  <a:pt x="371475" y="6220542"/>
                </a:lnTo>
                <a:cubicBezTo>
                  <a:pt x="371475" y="6369194"/>
                  <a:pt x="491981" y="6489700"/>
                  <a:pt x="640633" y="6489700"/>
                </a:cubicBezTo>
                <a:lnTo>
                  <a:pt x="11551367" y="6489700"/>
                </a:lnTo>
                <a:cubicBezTo>
                  <a:pt x="11700019" y="6489700"/>
                  <a:pt x="11820525" y="6369194"/>
                  <a:pt x="11820525" y="6220542"/>
                </a:cubicBezTo>
                <a:lnTo>
                  <a:pt x="11820525" y="637458"/>
                </a:lnTo>
                <a:cubicBezTo>
                  <a:pt x="11820525" y="488806"/>
                  <a:pt x="11700019" y="368300"/>
                  <a:pt x="11551367" y="36830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B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B713A-D90F-4A50-97DD-AF064329B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055052"/>
            <a:ext cx="10515600" cy="747897"/>
          </a:xfrm>
        </p:spPr>
        <p:txBody>
          <a:bodyPr anchor="ctr">
            <a:spAutoFit/>
          </a:bodyPr>
          <a:lstStyle>
            <a:lvl1pPr marL="806450" indent="-806450" algn="ctr">
              <a:buFont typeface="+mj-lt"/>
              <a:buNone/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739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- 2 Chapters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0BE56-AFAF-4CD1-8444-B79DDCE8B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DA016-2634-427D-87D9-40B8ADD1E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416" y="6349531"/>
            <a:ext cx="3401588" cy="153888"/>
          </a:xfrm>
        </p:spPr>
        <p:txBody>
          <a:bodyPr/>
          <a:lstStyle/>
          <a:p>
            <a:r>
              <a:rPr lang="fr-BE"/>
              <a:t>Title of the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CE68F-B38C-4691-92D9-EBF2E4A2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t>‹#›</a:t>
            </a:fld>
            <a:endParaRPr lang="fr-B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DF4BB3-4BBE-459F-9A3D-6902F3A2F8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945479"/>
            <a:ext cx="11449050" cy="360099"/>
          </a:xfrm>
        </p:spPr>
        <p:txBody>
          <a:bodyPr rIns="0">
            <a:spAutoFit/>
          </a:bodyPr>
          <a:lstStyle>
            <a:lvl1pPr marL="0" indent="0">
              <a:buNone/>
              <a:defRPr sz="2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61BD2841-28A9-483D-B724-6F7200EA54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30772" y="3492001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6E3F7BD7-968B-4062-B124-EEF487AD0E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822" y="314096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58AB3217-10D3-4A10-AD87-F5A9F855A9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54839" y="3492001"/>
            <a:ext cx="4081721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0707CE93-A1C3-4F77-9C09-A5E0C1CC84A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8889" y="314096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0A39934C-B52C-4EFF-90AD-F58A818C8CF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39816" y="6349531"/>
            <a:ext cx="6120678" cy="153888"/>
          </a:xfrm>
        </p:spPr>
        <p:txBody>
          <a:bodyPr wrap="square" rIns="0"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22761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- 2 Chapters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0BE56-AFAF-4CD1-8444-B79DDCE8B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DA016-2634-427D-87D9-40B8ADD1E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416" y="6349531"/>
            <a:ext cx="3401588" cy="153888"/>
          </a:xfrm>
        </p:spPr>
        <p:txBody>
          <a:bodyPr/>
          <a:lstStyle/>
          <a:p>
            <a:r>
              <a:rPr lang="fr-BE"/>
              <a:t>Title of the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CE68F-B38C-4691-92D9-EBF2E4A2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t>‹#›</a:t>
            </a:fld>
            <a:endParaRPr lang="fr-B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DF4BB3-4BBE-459F-9A3D-6902F3A2F8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945479"/>
            <a:ext cx="11449050" cy="360099"/>
          </a:xfrm>
        </p:spPr>
        <p:txBody>
          <a:bodyPr rIns="0">
            <a:spAutoFit/>
          </a:bodyPr>
          <a:lstStyle>
            <a:lvl1pPr marL="0" indent="0">
              <a:buNone/>
              <a:defRPr sz="2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2B2907A2-432F-42D2-96E3-CC564DEAAD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0772" y="2915820"/>
            <a:ext cx="10489753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6924CEC-C8B2-4028-A9D6-A30951AFD28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4822" y="2564787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61BD2841-28A9-483D-B724-6F7200EA54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30772" y="4212081"/>
            <a:ext cx="10489753" cy="276999"/>
          </a:xfrm>
        </p:spPr>
        <p:txBody>
          <a:bodyPr rIns="0" anchor="b">
            <a:sp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6E3F7BD7-968B-4062-B124-EEF487AD0E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822" y="3861048"/>
            <a:ext cx="740587" cy="720197"/>
          </a:xfrm>
        </p:spPr>
        <p:txBody>
          <a:bodyPr wrap="none" rIns="0" anchor="b">
            <a:spAutoFit/>
          </a:bodyPr>
          <a:lstStyle>
            <a:lvl1pPr marL="0" indent="0" algn="l">
              <a:buNone/>
              <a:defRPr sz="5200" b="1">
                <a:solidFill>
                  <a:schemeClr val="accent1">
                    <a:alpha val="40000"/>
                  </a:schemeClr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fr-BE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0A39934C-B52C-4EFF-90AD-F58A818C8CF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39816" y="6349531"/>
            <a:ext cx="6120678" cy="153888"/>
          </a:xfrm>
        </p:spPr>
        <p:txBody>
          <a:bodyPr wrap="square" rIns="0"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26931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52130C-6FB2-417A-B3B0-A616E2F6B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625314"/>
            <a:ext cx="11449049" cy="360099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/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97351-2E45-4431-B0F4-A712F3702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5" y="1772816"/>
            <a:ext cx="11449049" cy="4104456"/>
          </a:xfrm>
          <a:prstGeom prst="rect">
            <a:avLst/>
          </a:prstGeom>
        </p:spPr>
        <p:txBody>
          <a:bodyPr vert="horz" lIns="0" tIns="0" rIns="36000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A4153-33AE-45AB-99AA-2FAC1FB750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16" y="6349531"/>
            <a:ext cx="3401588" cy="153888"/>
          </a:xfrm>
          <a:prstGeom prst="rect">
            <a:avLst/>
          </a:prstGeom>
        </p:spPr>
        <p:txBody>
          <a:bodyPr vert="horz" wrap="square" lIns="0" tIns="0" rIns="3600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fr-BE"/>
              <a:t>Title of the presentation</a:t>
            </a:r>
            <a:endParaRPr lang="fr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FE1E7-40A6-42E5-8BC6-07AEF25D8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3352" y="6349531"/>
            <a:ext cx="301335" cy="153888"/>
          </a:xfrm>
          <a:prstGeom prst="rect">
            <a:avLst/>
          </a:prstGeom>
        </p:spPr>
        <p:txBody>
          <a:bodyPr vert="horz" wrap="square" lIns="36000" tIns="0" rIns="36000" bIns="0" rtlCol="0" anchor="ctr">
            <a:spAutoFit/>
          </a:bodyPr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820150FD-603F-44AF-ADBB-D2D9D0B3C68D}" type="slidenum">
              <a:rPr lang="fr-BE" smtClean="0"/>
              <a:pPr/>
              <a:t>‹#›</a:t>
            </a:fld>
            <a:endParaRPr lang="fr-BE" dirty="0"/>
          </a:p>
        </p:txBody>
      </p:sp>
      <p:grpSp>
        <p:nvGrpSpPr>
          <p:cNvPr id="8" name="Groupe 22">
            <a:extLst>
              <a:ext uri="{FF2B5EF4-FFF2-40B4-BE49-F238E27FC236}">
                <a16:creationId xmlns:a16="http://schemas.microsoft.com/office/drawing/2014/main" id="{647BA397-091E-4B74-9409-2F81565347A8}"/>
              </a:ext>
            </a:extLst>
          </p:cNvPr>
          <p:cNvGrpSpPr/>
          <p:nvPr userDrawn="1"/>
        </p:nvGrpSpPr>
        <p:grpSpPr>
          <a:xfrm>
            <a:off x="10746581" y="6172768"/>
            <a:ext cx="1062036" cy="301675"/>
            <a:chOff x="-838200" y="8253511"/>
            <a:chExt cx="12192000" cy="3463176"/>
          </a:xfrm>
          <a:solidFill>
            <a:schemeClr val="accent1"/>
          </a:solidFill>
        </p:grpSpPr>
        <p:sp>
          <p:nvSpPr>
            <p:cNvPr id="9" name="Forme libre : forme 23">
              <a:extLst>
                <a:ext uri="{FF2B5EF4-FFF2-40B4-BE49-F238E27FC236}">
                  <a16:creationId xmlns:a16="http://schemas.microsoft.com/office/drawing/2014/main" id="{A2E81C20-B915-45BD-BBE6-EFBB00E2A1CD}"/>
                </a:ext>
              </a:extLst>
            </p:cNvPr>
            <p:cNvSpPr/>
            <p:nvPr/>
          </p:nvSpPr>
          <p:spPr>
            <a:xfrm>
              <a:off x="-838200" y="10819488"/>
              <a:ext cx="12192000" cy="897199"/>
            </a:xfrm>
            <a:custGeom>
              <a:avLst/>
              <a:gdLst>
                <a:gd name="connsiteX0" fmla="*/ 12198649 w 12192000"/>
                <a:gd name="connsiteY0" fmla="*/ 885124 h 897199"/>
                <a:gd name="connsiteX1" fmla="*/ 12097839 w 12192000"/>
                <a:gd name="connsiteY1" fmla="*/ 885124 h 897199"/>
                <a:gd name="connsiteX2" fmla="*/ 11805730 w 12192000"/>
                <a:gd name="connsiteY2" fmla="*/ 581421 h 897199"/>
                <a:gd name="connsiteX3" fmla="*/ 11805730 w 12192000"/>
                <a:gd name="connsiteY3" fmla="*/ 885124 h 897199"/>
                <a:gd name="connsiteX4" fmla="*/ 11732688 w 12192000"/>
                <a:gd name="connsiteY4" fmla="*/ 885124 h 897199"/>
                <a:gd name="connsiteX5" fmla="*/ 11732688 w 12192000"/>
                <a:gd name="connsiteY5" fmla="*/ 15789 h 897199"/>
                <a:gd name="connsiteX6" fmla="*/ 11805730 w 12192000"/>
                <a:gd name="connsiteY6" fmla="*/ 15789 h 897199"/>
                <a:gd name="connsiteX7" fmla="*/ 11805730 w 12192000"/>
                <a:gd name="connsiteY7" fmla="*/ 536236 h 897199"/>
                <a:gd name="connsiteX8" fmla="*/ 12070007 w 12192000"/>
                <a:gd name="connsiteY8" fmla="*/ 293982 h 897199"/>
                <a:gd name="connsiteX9" fmla="*/ 12163887 w 12192000"/>
                <a:gd name="connsiteY9" fmla="*/ 293982 h 897199"/>
                <a:gd name="connsiteX10" fmla="*/ 11875270 w 12192000"/>
                <a:gd name="connsiteY10" fmla="*/ 555961 h 897199"/>
                <a:gd name="connsiteX11" fmla="*/ 12198649 w 12192000"/>
                <a:gd name="connsiteY11" fmla="*/ 885124 h 897199"/>
                <a:gd name="connsiteX12" fmla="*/ 11444120 w 12192000"/>
                <a:gd name="connsiteY12" fmla="*/ 342661 h 897199"/>
                <a:gd name="connsiteX13" fmla="*/ 11316608 w 12192000"/>
                <a:gd name="connsiteY13" fmla="*/ 441203 h 897199"/>
                <a:gd name="connsiteX14" fmla="*/ 11607548 w 12192000"/>
                <a:gd name="connsiteY14" fmla="*/ 730989 h 897199"/>
                <a:gd name="connsiteX15" fmla="*/ 11401218 w 12192000"/>
                <a:gd name="connsiteY15" fmla="*/ 899088 h 897199"/>
                <a:gd name="connsiteX16" fmla="*/ 11235475 w 12192000"/>
                <a:gd name="connsiteY16" fmla="*/ 871248 h 897199"/>
                <a:gd name="connsiteX17" fmla="*/ 11242445 w 12192000"/>
                <a:gd name="connsiteY17" fmla="*/ 799384 h 897199"/>
                <a:gd name="connsiteX18" fmla="*/ 11396595 w 12192000"/>
                <a:gd name="connsiteY18" fmla="*/ 836485 h 897199"/>
                <a:gd name="connsiteX19" fmla="*/ 11527584 w 12192000"/>
                <a:gd name="connsiteY19" fmla="*/ 730989 h 897199"/>
                <a:gd name="connsiteX20" fmla="*/ 11243590 w 12192000"/>
                <a:gd name="connsiteY20" fmla="*/ 441203 h 897199"/>
                <a:gd name="connsiteX21" fmla="*/ 11436004 w 12192000"/>
                <a:gd name="connsiteY21" fmla="*/ 280106 h 897199"/>
                <a:gd name="connsiteX22" fmla="*/ 11582055 w 12192000"/>
                <a:gd name="connsiteY22" fmla="*/ 306761 h 897199"/>
                <a:gd name="connsiteX23" fmla="*/ 11575085 w 12192000"/>
                <a:gd name="connsiteY23" fmla="*/ 370533 h 897199"/>
                <a:gd name="connsiteX24" fmla="*/ 11444120 w 12192000"/>
                <a:gd name="connsiteY24" fmla="*/ 342701 h 897199"/>
                <a:gd name="connsiteX25" fmla="*/ 11036115 w 12192000"/>
                <a:gd name="connsiteY25" fmla="*/ 38950 h 897199"/>
                <a:gd name="connsiteX26" fmla="*/ 11109148 w 12192000"/>
                <a:gd name="connsiteY26" fmla="*/ 38950 h 897199"/>
                <a:gd name="connsiteX27" fmla="*/ 11109148 w 12192000"/>
                <a:gd name="connsiteY27" fmla="*/ 136339 h 897199"/>
                <a:gd name="connsiteX28" fmla="*/ 11036115 w 12192000"/>
                <a:gd name="connsiteY28" fmla="*/ 136339 h 897199"/>
                <a:gd name="connsiteX29" fmla="*/ 11036115 w 12192000"/>
                <a:gd name="connsiteY29" fmla="*/ 38950 h 897199"/>
                <a:gd name="connsiteX30" fmla="*/ 11036115 w 12192000"/>
                <a:gd name="connsiteY30" fmla="*/ 885124 h 897199"/>
                <a:gd name="connsiteX31" fmla="*/ 11036115 w 12192000"/>
                <a:gd name="connsiteY31" fmla="*/ 293982 h 897199"/>
                <a:gd name="connsiteX32" fmla="*/ 11109148 w 12192000"/>
                <a:gd name="connsiteY32" fmla="*/ 293982 h 897199"/>
                <a:gd name="connsiteX33" fmla="*/ 11109148 w 12192000"/>
                <a:gd name="connsiteY33" fmla="*/ 885124 h 897199"/>
                <a:gd name="connsiteX34" fmla="*/ 10570226 w 12192000"/>
                <a:gd name="connsiteY34" fmla="*/ 145600 h 897199"/>
                <a:gd name="connsiteX35" fmla="*/ 10487892 w 12192000"/>
                <a:gd name="connsiteY35" fmla="*/ 145600 h 897199"/>
                <a:gd name="connsiteX36" fmla="*/ 10487892 w 12192000"/>
                <a:gd name="connsiteY36" fmla="*/ 434217 h 897199"/>
                <a:gd name="connsiteX37" fmla="*/ 10572525 w 12192000"/>
                <a:gd name="connsiteY37" fmla="*/ 434217 h 897199"/>
                <a:gd name="connsiteX38" fmla="*/ 10774209 w 12192000"/>
                <a:gd name="connsiteY38" fmla="*/ 285859 h 897199"/>
                <a:gd name="connsiteX39" fmla="*/ 10570226 w 12192000"/>
                <a:gd name="connsiteY39" fmla="*/ 145600 h 897199"/>
                <a:gd name="connsiteX40" fmla="*/ 10674529 w 12192000"/>
                <a:gd name="connsiteY40" fmla="*/ 472472 h 897199"/>
                <a:gd name="connsiteX41" fmla="*/ 10674529 w 12192000"/>
                <a:gd name="connsiteY41" fmla="*/ 474795 h 897199"/>
                <a:gd name="connsiteX42" fmla="*/ 10778855 w 12192000"/>
                <a:gd name="connsiteY42" fmla="*/ 572176 h 897199"/>
                <a:gd name="connsiteX43" fmla="*/ 10916799 w 12192000"/>
                <a:gd name="connsiteY43" fmla="*/ 885124 h 897199"/>
                <a:gd name="connsiteX44" fmla="*/ 10828671 w 12192000"/>
                <a:gd name="connsiteY44" fmla="*/ 885124 h 897199"/>
                <a:gd name="connsiteX45" fmla="*/ 10711598 w 12192000"/>
                <a:gd name="connsiteY45" fmla="*/ 611561 h 897199"/>
                <a:gd name="connsiteX46" fmla="*/ 10553987 w 12192000"/>
                <a:gd name="connsiteY46" fmla="*/ 503757 h 897199"/>
                <a:gd name="connsiteX47" fmla="*/ 10487892 w 12192000"/>
                <a:gd name="connsiteY47" fmla="*/ 503757 h 897199"/>
                <a:gd name="connsiteX48" fmla="*/ 10487892 w 12192000"/>
                <a:gd name="connsiteY48" fmla="*/ 885108 h 897199"/>
                <a:gd name="connsiteX49" fmla="*/ 10407928 w 12192000"/>
                <a:gd name="connsiteY49" fmla="*/ 885108 h 897199"/>
                <a:gd name="connsiteX50" fmla="*/ 10407928 w 12192000"/>
                <a:gd name="connsiteY50" fmla="*/ 76060 h 897199"/>
                <a:gd name="connsiteX51" fmla="*/ 10616581 w 12192000"/>
                <a:gd name="connsiteY51" fmla="*/ 76060 h 897199"/>
                <a:gd name="connsiteX52" fmla="*/ 10854188 w 12192000"/>
                <a:gd name="connsiteY52" fmla="*/ 285859 h 897199"/>
                <a:gd name="connsiteX53" fmla="*/ 10674529 w 12192000"/>
                <a:gd name="connsiteY53" fmla="*/ 472472 h 897199"/>
                <a:gd name="connsiteX54" fmla="*/ 9970977 w 12192000"/>
                <a:gd name="connsiteY54" fmla="*/ 77229 h 897199"/>
                <a:gd name="connsiteX55" fmla="*/ 9913053 w 12192000"/>
                <a:gd name="connsiteY55" fmla="*/ 64483 h 897199"/>
                <a:gd name="connsiteX56" fmla="*/ 9823773 w 12192000"/>
                <a:gd name="connsiteY56" fmla="*/ 242981 h 897199"/>
                <a:gd name="connsiteX57" fmla="*/ 9823773 w 12192000"/>
                <a:gd name="connsiteY57" fmla="*/ 293982 h 897199"/>
                <a:gd name="connsiteX58" fmla="*/ 9957061 w 12192000"/>
                <a:gd name="connsiteY58" fmla="*/ 293982 h 897199"/>
                <a:gd name="connsiteX59" fmla="*/ 9957061 w 12192000"/>
                <a:gd name="connsiteY59" fmla="*/ 356577 h 897199"/>
                <a:gd name="connsiteX60" fmla="*/ 9823773 w 12192000"/>
                <a:gd name="connsiteY60" fmla="*/ 356577 h 897199"/>
                <a:gd name="connsiteX61" fmla="*/ 9823773 w 12192000"/>
                <a:gd name="connsiteY61" fmla="*/ 885124 h 897199"/>
                <a:gd name="connsiteX62" fmla="*/ 9750755 w 12192000"/>
                <a:gd name="connsiteY62" fmla="*/ 885124 h 897199"/>
                <a:gd name="connsiteX63" fmla="*/ 9750755 w 12192000"/>
                <a:gd name="connsiteY63" fmla="*/ 356577 h 897199"/>
                <a:gd name="connsiteX64" fmla="*/ 9631383 w 12192000"/>
                <a:gd name="connsiteY64" fmla="*/ 356577 h 897199"/>
                <a:gd name="connsiteX65" fmla="*/ 9631383 w 12192000"/>
                <a:gd name="connsiteY65" fmla="*/ 293982 h 897199"/>
                <a:gd name="connsiteX66" fmla="*/ 9750755 w 12192000"/>
                <a:gd name="connsiteY66" fmla="*/ 293982 h 897199"/>
                <a:gd name="connsiteX67" fmla="*/ 9750755 w 12192000"/>
                <a:gd name="connsiteY67" fmla="*/ 251096 h 897199"/>
                <a:gd name="connsiteX68" fmla="*/ 9907229 w 12192000"/>
                <a:gd name="connsiteY68" fmla="*/ 1889 h 897199"/>
                <a:gd name="connsiteX69" fmla="*/ 9975624 w 12192000"/>
                <a:gd name="connsiteY69" fmla="*/ 13465 h 897199"/>
                <a:gd name="connsiteX70" fmla="*/ 9970977 w 12192000"/>
                <a:gd name="connsiteY70" fmla="*/ 77229 h 897199"/>
                <a:gd name="connsiteX71" fmla="*/ 9292942 w 12192000"/>
                <a:gd name="connsiteY71" fmla="*/ 342661 h 897199"/>
                <a:gd name="connsiteX72" fmla="*/ 9097060 w 12192000"/>
                <a:gd name="connsiteY72" fmla="*/ 589545 h 897199"/>
                <a:gd name="connsiteX73" fmla="*/ 9292942 w 12192000"/>
                <a:gd name="connsiteY73" fmla="*/ 836446 h 897199"/>
                <a:gd name="connsiteX74" fmla="*/ 9488825 w 12192000"/>
                <a:gd name="connsiteY74" fmla="*/ 589545 h 897199"/>
                <a:gd name="connsiteX75" fmla="*/ 9292942 w 12192000"/>
                <a:gd name="connsiteY75" fmla="*/ 342661 h 897199"/>
                <a:gd name="connsiteX76" fmla="*/ 9292942 w 12192000"/>
                <a:gd name="connsiteY76" fmla="*/ 899048 h 897199"/>
                <a:gd name="connsiteX77" fmla="*/ 9017048 w 12192000"/>
                <a:gd name="connsiteY77" fmla="*/ 589545 h 897199"/>
                <a:gd name="connsiteX78" fmla="*/ 9292942 w 12192000"/>
                <a:gd name="connsiteY78" fmla="*/ 280066 h 897199"/>
                <a:gd name="connsiteX79" fmla="*/ 9568813 w 12192000"/>
                <a:gd name="connsiteY79" fmla="*/ 589545 h 897199"/>
                <a:gd name="connsiteX80" fmla="*/ 9292942 w 12192000"/>
                <a:gd name="connsiteY80" fmla="*/ 899040 h 897199"/>
                <a:gd name="connsiteX81" fmla="*/ 8381940 w 12192000"/>
                <a:gd name="connsiteY81" fmla="*/ 342661 h 897199"/>
                <a:gd name="connsiteX82" fmla="*/ 8208089 w 12192000"/>
                <a:gd name="connsiteY82" fmla="*/ 547813 h 897199"/>
                <a:gd name="connsiteX83" fmla="*/ 8532661 w 12192000"/>
                <a:gd name="connsiteY83" fmla="*/ 547813 h 897199"/>
                <a:gd name="connsiteX84" fmla="*/ 8381956 w 12192000"/>
                <a:gd name="connsiteY84" fmla="*/ 342661 h 897199"/>
                <a:gd name="connsiteX85" fmla="*/ 8208089 w 12192000"/>
                <a:gd name="connsiteY85" fmla="*/ 610407 h 897199"/>
                <a:gd name="connsiteX86" fmla="*/ 8402826 w 12192000"/>
                <a:gd name="connsiteY86" fmla="*/ 836446 h 897199"/>
                <a:gd name="connsiteX87" fmla="*/ 8568569 w 12192000"/>
                <a:gd name="connsiteY87" fmla="*/ 792382 h 897199"/>
                <a:gd name="connsiteX88" fmla="*/ 8568569 w 12192000"/>
                <a:gd name="connsiteY88" fmla="*/ 866545 h 897199"/>
                <a:gd name="connsiteX89" fmla="*/ 8397025 w 12192000"/>
                <a:gd name="connsiteY89" fmla="*/ 899032 h 897199"/>
                <a:gd name="connsiteX90" fmla="*/ 8128125 w 12192000"/>
                <a:gd name="connsiteY90" fmla="*/ 589529 h 897199"/>
                <a:gd name="connsiteX91" fmla="*/ 8377333 w 12192000"/>
                <a:gd name="connsiteY91" fmla="*/ 280050 h 897199"/>
                <a:gd name="connsiteX92" fmla="*/ 8612624 w 12192000"/>
                <a:gd name="connsiteY92" fmla="*/ 573274 h 897199"/>
                <a:gd name="connsiteX93" fmla="*/ 8612624 w 12192000"/>
                <a:gd name="connsiteY93" fmla="*/ 610383 h 897199"/>
                <a:gd name="connsiteX94" fmla="*/ 7921843 w 12192000"/>
                <a:gd name="connsiteY94" fmla="*/ 342661 h 897199"/>
                <a:gd name="connsiteX95" fmla="*/ 7699274 w 12192000"/>
                <a:gd name="connsiteY95" fmla="*/ 589545 h 897199"/>
                <a:gd name="connsiteX96" fmla="*/ 7913720 w 12192000"/>
                <a:gd name="connsiteY96" fmla="*/ 836446 h 897199"/>
                <a:gd name="connsiteX97" fmla="*/ 8047008 w 12192000"/>
                <a:gd name="connsiteY97" fmla="*/ 809767 h 897199"/>
                <a:gd name="connsiteX98" fmla="*/ 8053978 w 12192000"/>
                <a:gd name="connsiteY98" fmla="*/ 878178 h 897199"/>
                <a:gd name="connsiteX99" fmla="*/ 7902127 w 12192000"/>
                <a:gd name="connsiteY99" fmla="*/ 899048 h 897199"/>
                <a:gd name="connsiteX100" fmla="*/ 7619319 w 12192000"/>
                <a:gd name="connsiteY100" fmla="*/ 589545 h 897199"/>
                <a:gd name="connsiteX101" fmla="*/ 7911428 w 12192000"/>
                <a:gd name="connsiteY101" fmla="*/ 280066 h 897199"/>
                <a:gd name="connsiteX102" fmla="*/ 8054034 w 12192000"/>
                <a:gd name="connsiteY102" fmla="*/ 303228 h 897199"/>
                <a:gd name="connsiteX103" fmla="*/ 8048242 w 12192000"/>
                <a:gd name="connsiteY103" fmla="*/ 372768 h 897199"/>
                <a:gd name="connsiteX104" fmla="*/ 7921899 w 12192000"/>
                <a:gd name="connsiteY104" fmla="*/ 342661 h 897199"/>
                <a:gd name="connsiteX105" fmla="*/ 7413005 w 12192000"/>
                <a:gd name="connsiteY105" fmla="*/ 885124 h 897199"/>
                <a:gd name="connsiteX106" fmla="*/ 7413005 w 12192000"/>
                <a:gd name="connsiteY106" fmla="*/ 525773 h 897199"/>
                <a:gd name="connsiteX107" fmla="*/ 7272746 w 12192000"/>
                <a:gd name="connsiteY107" fmla="*/ 342661 h 897199"/>
                <a:gd name="connsiteX108" fmla="*/ 7097726 w 12192000"/>
                <a:gd name="connsiteY108" fmla="*/ 558252 h 897199"/>
                <a:gd name="connsiteX109" fmla="*/ 7097726 w 12192000"/>
                <a:gd name="connsiteY109" fmla="*/ 885124 h 897199"/>
                <a:gd name="connsiteX110" fmla="*/ 7024708 w 12192000"/>
                <a:gd name="connsiteY110" fmla="*/ 885124 h 897199"/>
                <a:gd name="connsiteX111" fmla="*/ 7024708 w 12192000"/>
                <a:gd name="connsiteY111" fmla="*/ 433063 h 897199"/>
                <a:gd name="connsiteX112" fmla="*/ 7020062 w 12192000"/>
                <a:gd name="connsiteY112" fmla="*/ 293982 h 897199"/>
                <a:gd name="connsiteX113" fmla="*/ 7090756 w 12192000"/>
                <a:gd name="connsiteY113" fmla="*/ 293982 h 897199"/>
                <a:gd name="connsiteX114" fmla="*/ 7090756 w 12192000"/>
                <a:gd name="connsiteY114" fmla="*/ 399431 h 897199"/>
                <a:gd name="connsiteX115" fmla="*/ 7093103 w 12192000"/>
                <a:gd name="connsiteY115" fmla="*/ 399431 h 897199"/>
                <a:gd name="connsiteX116" fmla="*/ 7284363 w 12192000"/>
                <a:gd name="connsiteY116" fmla="*/ 280058 h 897199"/>
                <a:gd name="connsiteX117" fmla="*/ 7486046 w 12192000"/>
                <a:gd name="connsiteY117" fmla="*/ 507250 h 897199"/>
                <a:gd name="connsiteX118" fmla="*/ 7486046 w 12192000"/>
                <a:gd name="connsiteY118" fmla="*/ 885116 h 897199"/>
                <a:gd name="connsiteX119" fmla="*/ 6660783 w 12192000"/>
                <a:gd name="connsiteY119" fmla="*/ 342661 h 897199"/>
                <a:gd name="connsiteX120" fmla="*/ 6486932 w 12192000"/>
                <a:gd name="connsiteY120" fmla="*/ 547813 h 897199"/>
                <a:gd name="connsiteX121" fmla="*/ 6811464 w 12192000"/>
                <a:gd name="connsiteY121" fmla="*/ 547813 h 897199"/>
                <a:gd name="connsiteX122" fmla="*/ 6660807 w 12192000"/>
                <a:gd name="connsiteY122" fmla="*/ 342661 h 897199"/>
                <a:gd name="connsiteX123" fmla="*/ 6486932 w 12192000"/>
                <a:gd name="connsiteY123" fmla="*/ 610407 h 897199"/>
                <a:gd name="connsiteX124" fmla="*/ 6681669 w 12192000"/>
                <a:gd name="connsiteY124" fmla="*/ 836446 h 897199"/>
                <a:gd name="connsiteX125" fmla="*/ 6847412 w 12192000"/>
                <a:gd name="connsiteY125" fmla="*/ 792382 h 897199"/>
                <a:gd name="connsiteX126" fmla="*/ 6847412 w 12192000"/>
                <a:gd name="connsiteY126" fmla="*/ 866545 h 897199"/>
                <a:gd name="connsiteX127" fmla="*/ 6675869 w 12192000"/>
                <a:gd name="connsiteY127" fmla="*/ 899032 h 897199"/>
                <a:gd name="connsiteX128" fmla="*/ 6406969 w 12192000"/>
                <a:gd name="connsiteY128" fmla="*/ 589529 h 897199"/>
                <a:gd name="connsiteX129" fmla="*/ 6656128 w 12192000"/>
                <a:gd name="connsiteY129" fmla="*/ 280050 h 897199"/>
                <a:gd name="connsiteX130" fmla="*/ 6891436 w 12192000"/>
                <a:gd name="connsiteY130" fmla="*/ 573274 h 897199"/>
                <a:gd name="connsiteX131" fmla="*/ 6891436 w 12192000"/>
                <a:gd name="connsiteY131" fmla="*/ 610383 h 897199"/>
                <a:gd name="connsiteX132" fmla="*/ 6199429 w 12192000"/>
                <a:gd name="connsiteY132" fmla="*/ 38950 h 897199"/>
                <a:gd name="connsiteX133" fmla="*/ 6272494 w 12192000"/>
                <a:gd name="connsiteY133" fmla="*/ 38950 h 897199"/>
                <a:gd name="connsiteX134" fmla="*/ 6272494 w 12192000"/>
                <a:gd name="connsiteY134" fmla="*/ 136339 h 897199"/>
                <a:gd name="connsiteX135" fmla="*/ 6199429 w 12192000"/>
                <a:gd name="connsiteY135" fmla="*/ 136339 h 897199"/>
                <a:gd name="connsiteX136" fmla="*/ 6199429 w 12192000"/>
                <a:gd name="connsiteY136" fmla="*/ 38950 h 897199"/>
                <a:gd name="connsiteX137" fmla="*/ 6199429 w 12192000"/>
                <a:gd name="connsiteY137" fmla="*/ 885124 h 897199"/>
                <a:gd name="connsiteX138" fmla="*/ 6199429 w 12192000"/>
                <a:gd name="connsiteY138" fmla="*/ 293982 h 897199"/>
                <a:gd name="connsiteX139" fmla="*/ 6272494 w 12192000"/>
                <a:gd name="connsiteY139" fmla="*/ 293982 h 897199"/>
                <a:gd name="connsiteX140" fmla="*/ 6272494 w 12192000"/>
                <a:gd name="connsiteY140" fmla="*/ 885124 h 897199"/>
                <a:gd name="connsiteX141" fmla="*/ 5949116 w 12192000"/>
                <a:gd name="connsiteY141" fmla="*/ 342661 h 897199"/>
                <a:gd name="connsiteX142" fmla="*/ 5726570 w 12192000"/>
                <a:gd name="connsiteY142" fmla="*/ 589545 h 897199"/>
                <a:gd name="connsiteX143" fmla="*/ 5940992 w 12192000"/>
                <a:gd name="connsiteY143" fmla="*/ 836446 h 897199"/>
                <a:gd name="connsiteX144" fmla="*/ 6074280 w 12192000"/>
                <a:gd name="connsiteY144" fmla="*/ 809767 h 897199"/>
                <a:gd name="connsiteX145" fmla="*/ 6081250 w 12192000"/>
                <a:gd name="connsiteY145" fmla="*/ 878178 h 897199"/>
                <a:gd name="connsiteX146" fmla="*/ 5929399 w 12192000"/>
                <a:gd name="connsiteY146" fmla="*/ 899040 h 897199"/>
                <a:gd name="connsiteX147" fmla="*/ 5646591 w 12192000"/>
                <a:gd name="connsiteY147" fmla="*/ 589537 h 897199"/>
                <a:gd name="connsiteX148" fmla="*/ 5938701 w 12192000"/>
                <a:gd name="connsiteY148" fmla="*/ 280058 h 897199"/>
                <a:gd name="connsiteX149" fmla="*/ 6081306 w 12192000"/>
                <a:gd name="connsiteY149" fmla="*/ 303220 h 897199"/>
                <a:gd name="connsiteX150" fmla="*/ 6075514 w 12192000"/>
                <a:gd name="connsiteY150" fmla="*/ 372760 h 897199"/>
                <a:gd name="connsiteX151" fmla="*/ 5949172 w 12192000"/>
                <a:gd name="connsiteY151" fmla="*/ 342653 h 897199"/>
                <a:gd name="connsiteX152" fmla="*/ 5347551 w 12192000"/>
                <a:gd name="connsiteY152" fmla="*/ 131708 h 897199"/>
                <a:gd name="connsiteX153" fmla="*/ 5172555 w 12192000"/>
                <a:gd name="connsiteY153" fmla="*/ 270789 h 897199"/>
                <a:gd name="connsiteX154" fmla="*/ 5543434 w 12192000"/>
                <a:gd name="connsiteY154" fmla="*/ 670678 h 897199"/>
                <a:gd name="connsiteX155" fmla="*/ 5278003 w 12192000"/>
                <a:gd name="connsiteY155" fmla="*/ 899040 h 897199"/>
                <a:gd name="connsiteX156" fmla="*/ 5094890 w 12192000"/>
                <a:gd name="connsiteY156" fmla="*/ 864254 h 897199"/>
                <a:gd name="connsiteX157" fmla="*/ 5103006 w 12192000"/>
                <a:gd name="connsiteY157" fmla="*/ 781943 h 897199"/>
                <a:gd name="connsiteX158" fmla="*/ 5281504 w 12192000"/>
                <a:gd name="connsiteY158" fmla="*/ 829467 h 897199"/>
                <a:gd name="connsiteX159" fmla="*/ 5463463 w 12192000"/>
                <a:gd name="connsiteY159" fmla="*/ 663700 h 897199"/>
                <a:gd name="connsiteX160" fmla="*/ 5092567 w 12192000"/>
                <a:gd name="connsiteY160" fmla="*/ 273104 h 897199"/>
                <a:gd name="connsiteX161" fmla="*/ 5348721 w 12192000"/>
                <a:gd name="connsiteY161" fmla="*/ 62136 h 897199"/>
                <a:gd name="connsiteX162" fmla="*/ 5507494 w 12192000"/>
                <a:gd name="connsiteY162" fmla="*/ 88798 h 897199"/>
                <a:gd name="connsiteX163" fmla="*/ 5494756 w 12192000"/>
                <a:gd name="connsiteY163" fmla="*/ 161831 h 897199"/>
                <a:gd name="connsiteX164" fmla="*/ 5347551 w 12192000"/>
                <a:gd name="connsiteY164" fmla="*/ 131700 h 897199"/>
                <a:gd name="connsiteX165" fmla="*/ 4231388 w 12192000"/>
                <a:gd name="connsiteY165" fmla="*/ 482895 h 897199"/>
                <a:gd name="connsiteX166" fmla="*/ 4079561 w 12192000"/>
                <a:gd name="connsiteY166" fmla="*/ 669565 h 897199"/>
                <a:gd name="connsiteX167" fmla="*/ 4267320 w 12192000"/>
                <a:gd name="connsiteY167" fmla="*/ 836477 h 897199"/>
                <a:gd name="connsiteX168" fmla="*/ 4466680 w 12192000"/>
                <a:gd name="connsiteY168" fmla="*/ 742574 h 897199"/>
                <a:gd name="connsiteX169" fmla="*/ 4231388 w 12192000"/>
                <a:gd name="connsiteY169" fmla="*/ 482927 h 897199"/>
                <a:gd name="connsiteX170" fmla="*/ 4413379 w 12192000"/>
                <a:gd name="connsiteY170" fmla="*/ 241803 h 897199"/>
                <a:gd name="connsiteX171" fmla="*/ 4298605 w 12192000"/>
                <a:gd name="connsiteY171" fmla="*/ 124738 h 897199"/>
                <a:gd name="connsiteX172" fmla="*/ 4165316 w 12192000"/>
                <a:gd name="connsiteY172" fmla="*/ 242981 h 897199"/>
                <a:gd name="connsiteX173" fmla="*/ 4256881 w 12192000"/>
                <a:gd name="connsiteY173" fmla="*/ 407554 h 897199"/>
                <a:gd name="connsiteX174" fmla="*/ 4413379 w 12192000"/>
                <a:gd name="connsiteY174" fmla="*/ 241803 h 897199"/>
                <a:gd name="connsiteX175" fmla="*/ 4698518 w 12192000"/>
                <a:gd name="connsiteY175" fmla="*/ 882800 h 897199"/>
                <a:gd name="connsiteX176" fmla="*/ 4596539 w 12192000"/>
                <a:gd name="connsiteY176" fmla="*/ 882800 h 897199"/>
                <a:gd name="connsiteX177" fmla="*/ 4510751 w 12192000"/>
                <a:gd name="connsiteY177" fmla="*/ 792398 h 897199"/>
                <a:gd name="connsiteX178" fmla="*/ 4264996 w 12192000"/>
                <a:gd name="connsiteY178" fmla="*/ 899048 h 897199"/>
                <a:gd name="connsiteX179" fmla="*/ 3999573 w 12192000"/>
                <a:gd name="connsiteY179" fmla="*/ 673002 h 897199"/>
                <a:gd name="connsiteX180" fmla="*/ 4190833 w 12192000"/>
                <a:gd name="connsiteY180" fmla="*/ 437710 h 897199"/>
                <a:gd name="connsiteX181" fmla="*/ 4085353 w 12192000"/>
                <a:gd name="connsiteY181" fmla="*/ 238334 h 897199"/>
                <a:gd name="connsiteX182" fmla="*/ 4303268 w 12192000"/>
                <a:gd name="connsiteY182" fmla="*/ 62144 h 897199"/>
                <a:gd name="connsiteX183" fmla="*/ 4493334 w 12192000"/>
                <a:gd name="connsiteY183" fmla="*/ 229065 h 897199"/>
                <a:gd name="connsiteX184" fmla="*/ 4298597 w 12192000"/>
                <a:gd name="connsiteY184" fmla="*/ 449286 h 897199"/>
                <a:gd name="connsiteX185" fmla="*/ 4511897 w 12192000"/>
                <a:gd name="connsiteY185" fmla="*/ 686902 h 897199"/>
                <a:gd name="connsiteX186" fmla="*/ 4581437 w 12192000"/>
                <a:gd name="connsiteY186" fmla="*/ 441163 h 897199"/>
                <a:gd name="connsiteX187" fmla="*/ 4650986 w 12192000"/>
                <a:gd name="connsiteY187" fmla="*/ 441163 h 897199"/>
                <a:gd name="connsiteX188" fmla="*/ 4560575 w 12192000"/>
                <a:gd name="connsiteY188" fmla="*/ 733249 h 897199"/>
                <a:gd name="connsiteX189" fmla="*/ 4698510 w 12192000"/>
                <a:gd name="connsiteY189" fmla="*/ 882800 h 897199"/>
                <a:gd name="connsiteX190" fmla="*/ 3535960 w 12192000"/>
                <a:gd name="connsiteY190" fmla="*/ 836446 h 897199"/>
                <a:gd name="connsiteX191" fmla="*/ 3603201 w 12192000"/>
                <a:gd name="connsiteY191" fmla="*/ 822529 h 897199"/>
                <a:gd name="connsiteX192" fmla="*/ 3607824 w 12192000"/>
                <a:gd name="connsiteY192" fmla="*/ 882800 h 897199"/>
                <a:gd name="connsiteX193" fmla="*/ 3518591 w 12192000"/>
                <a:gd name="connsiteY193" fmla="*/ 899048 h 897199"/>
                <a:gd name="connsiteX194" fmla="*/ 3384109 w 12192000"/>
                <a:gd name="connsiteY194" fmla="*/ 701963 h 897199"/>
                <a:gd name="connsiteX195" fmla="*/ 3384109 w 12192000"/>
                <a:gd name="connsiteY195" fmla="*/ 356577 h 897199"/>
                <a:gd name="connsiteX196" fmla="*/ 3268213 w 12192000"/>
                <a:gd name="connsiteY196" fmla="*/ 356577 h 897199"/>
                <a:gd name="connsiteX197" fmla="*/ 3268213 w 12192000"/>
                <a:gd name="connsiteY197" fmla="*/ 293982 h 897199"/>
                <a:gd name="connsiteX198" fmla="*/ 3384109 w 12192000"/>
                <a:gd name="connsiteY198" fmla="*/ 293982 h 897199"/>
                <a:gd name="connsiteX199" fmla="*/ 3384109 w 12192000"/>
                <a:gd name="connsiteY199" fmla="*/ 151376 h 897199"/>
                <a:gd name="connsiteX200" fmla="*/ 3457150 w 12192000"/>
                <a:gd name="connsiteY200" fmla="*/ 125884 h 897199"/>
                <a:gd name="connsiteX201" fmla="*/ 3457150 w 12192000"/>
                <a:gd name="connsiteY201" fmla="*/ 293958 h 897199"/>
                <a:gd name="connsiteX202" fmla="*/ 3591584 w 12192000"/>
                <a:gd name="connsiteY202" fmla="*/ 293958 h 897199"/>
                <a:gd name="connsiteX203" fmla="*/ 3591584 w 12192000"/>
                <a:gd name="connsiteY203" fmla="*/ 356553 h 897199"/>
                <a:gd name="connsiteX204" fmla="*/ 3457150 w 12192000"/>
                <a:gd name="connsiteY204" fmla="*/ 356553 h 897199"/>
                <a:gd name="connsiteX205" fmla="*/ 3457150 w 12192000"/>
                <a:gd name="connsiteY205" fmla="*/ 739049 h 897199"/>
                <a:gd name="connsiteX206" fmla="*/ 3535960 w 12192000"/>
                <a:gd name="connsiteY206" fmla="*/ 836421 h 897199"/>
                <a:gd name="connsiteX207" fmla="*/ 3176673 w 12192000"/>
                <a:gd name="connsiteY207" fmla="*/ 356553 h 897199"/>
                <a:gd name="connsiteX208" fmla="*/ 3029469 w 12192000"/>
                <a:gd name="connsiteY208" fmla="*/ 593014 h 897199"/>
                <a:gd name="connsiteX209" fmla="*/ 3029469 w 12192000"/>
                <a:gd name="connsiteY209" fmla="*/ 885100 h 897199"/>
                <a:gd name="connsiteX210" fmla="*/ 2956451 w 12192000"/>
                <a:gd name="connsiteY210" fmla="*/ 885100 h 897199"/>
                <a:gd name="connsiteX211" fmla="*/ 2956451 w 12192000"/>
                <a:gd name="connsiteY211" fmla="*/ 426117 h 897199"/>
                <a:gd name="connsiteX212" fmla="*/ 2951789 w 12192000"/>
                <a:gd name="connsiteY212" fmla="*/ 293982 h 897199"/>
                <a:gd name="connsiteX213" fmla="*/ 3024822 w 12192000"/>
                <a:gd name="connsiteY213" fmla="*/ 293982 h 897199"/>
                <a:gd name="connsiteX214" fmla="*/ 3024822 w 12192000"/>
                <a:gd name="connsiteY214" fmla="*/ 407554 h 897199"/>
                <a:gd name="connsiteX215" fmla="*/ 3027169 w 12192000"/>
                <a:gd name="connsiteY215" fmla="*/ 407554 h 897199"/>
                <a:gd name="connsiteX216" fmla="*/ 3178997 w 12192000"/>
                <a:gd name="connsiteY216" fmla="*/ 280066 h 897199"/>
                <a:gd name="connsiteX217" fmla="*/ 3229974 w 12192000"/>
                <a:gd name="connsiteY217" fmla="*/ 287036 h 897199"/>
                <a:gd name="connsiteX218" fmla="*/ 3229974 w 12192000"/>
                <a:gd name="connsiteY218" fmla="*/ 363523 h 897199"/>
                <a:gd name="connsiteX219" fmla="*/ 3176673 w 12192000"/>
                <a:gd name="connsiteY219" fmla="*/ 356577 h 897199"/>
                <a:gd name="connsiteX220" fmla="*/ 2483569 w 12192000"/>
                <a:gd name="connsiteY220" fmla="*/ 152546 h 897199"/>
                <a:gd name="connsiteX221" fmla="*/ 2307402 w 12192000"/>
                <a:gd name="connsiteY221" fmla="*/ 598790 h 897199"/>
                <a:gd name="connsiteX222" fmla="*/ 2658589 w 12192000"/>
                <a:gd name="connsiteY222" fmla="*/ 598790 h 897199"/>
                <a:gd name="connsiteX223" fmla="*/ 2483569 w 12192000"/>
                <a:gd name="connsiteY223" fmla="*/ 152546 h 897199"/>
                <a:gd name="connsiteX224" fmla="*/ 2772185 w 12192000"/>
                <a:gd name="connsiteY224" fmla="*/ 885100 h 897199"/>
                <a:gd name="connsiteX225" fmla="*/ 2685252 w 12192000"/>
                <a:gd name="connsiteY225" fmla="*/ 668355 h 897199"/>
                <a:gd name="connsiteX226" fmla="*/ 2277247 w 12192000"/>
                <a:gd name="connsiteY226" fmla="*/ 668355 h 897199"/>
                <a:gd name="connsiteX227" fmla="*/ 2190297 w 12192000"/>
                <a:gd name="connsiteY227" fmla="*/ 885100 h 897199"/>
                <a:gd name="connsiteX228" fmla="*/ 2112665 w 12192000"/>
                <a:gd name="connsiteY228" fmla="*/ 885100 h 897199"/>
                <a:gd name="connsiteX229" fmla="*/ 2444168 w 12192000"/>
                <a:gd name="connsiteY229" fmla="*/ 76036 h 897199"/>
                <a:gd name="connsiteX230" fmla="*/ 2534570 w 12192000"/>
                <a:gd name="connsiteY230" fmla="*/ 76036 h 897199"/>
                <a:gd name="connsiteX231" fmla="*/ 2855650 w 12192000"/>
                <a:gd name="connsiteY231" fmla="*/ 885100 h 897199"/>
                <a:gd name="connsiteX232" fmla="*/ 1508762 w 12192000"/>
                <a:gd name="connsiteY232" fmla="*/ 342637 h 897199"/>
                <a:gd name="connsiteX233" fmla="*/ 1334911 w 12192000"/>
                <a:gd name="connsiteY233" fmla="*/ 547789 h 897199"/>
                <a:gd name="connsiteX234" fmla="*/ 1659451 w 12192000"/>
                <a:gd name="connsiteY234" fmla="*/ 547789 h 897199"/>
                <a:gd name="connsiteX235" fmla="*/ 1508778 w 12192000"/>
                <a:gd name="connsiteY235" fmla="*/ 342637 h 897199"/>
                <a:gd name="connsiteX236" fmla="*/ 1334911 w 12192000"/>
                <a:gd name="connsiteY236" fmla="*/ 610383 h 897199"/>
                <a:gd name="connsiteX237" fmla="*/ 1529640 w 12192000"/>
                <a:gd name="connsiteY237" fmla="*/ 836421 h 897199"/>
                <a:gd name="connsiteX238" fmla="*/ 1695391 w 12192000"/>
                <a:gd name="connsiteY238" fmla="*/ 792358 h 897199"/>
                <a:gd name="connsiteX239" fmla="*/ 1695391 w 12192000"/>
                <a:gd name="connsiteY239" fmla="*/ 866521 h 897199"/>
                <a:gd name="connsiteX240" fmla="*/ 1523847 w 12192000"/>
                <a:gd name="connsiteY240" fmla="*/ 899008 h 897199"/>
                <a:gd name="connsiteX241" fmla="*/ 1254915 w 12192000"/>
                <a:gd name="connsiteY241" fmla="*/ 589505 h 897199"/>
                <a:gd name="connsiteX242" fmla="*/ 1504147 w 12192000"/>
                <a:gd name="connsiteY242" fmla="*/ 280026 h 897199"/>
                <a:gd name="connsiteX243" fmla="*/ 1739447 w 12192000"/>
                <a:gd name="connsiteY243" fmla="*/ 573249 h 897199"/>
                <a:gd name="connsiteX244" fmla="*/ 1739447 w 12192000"/>
                <a:gd name="connsiteY244" fmla="*/ 610359 h 897199"/>
                <a:gd name="connsiteX245" fmla="*/ 1048633 w 12192000"/>
                <a:gd name="connsiteY245" fmla="*/ 885100 h 897199"/>
                <a:gd name="connsiteX246" fmla="*/ 1048633 w 12192000"/>
                <a:gd name="connsiteY246" fmla="*/ 532743 h 897199"/>
                <a:gd name="connsiteX247" fmla="*/ 908375 w 12192000"/>
                <a:gd name="connsiteY247" fmla="*/ 342661 h 897199"/>
                <a:gd name="connsiteX248" fmla="*/ 733346 w 12192000"/>
                <a:gd name="connsiteY248" fmla="*/ 568675 h 897199"/>
                <a:gd name="connsiteX249" fmla="*/ 733346 w 12192000"/>
                <a:gd name="connsiteY249" fmla="*/ 885132 h 897199"/>
                <a:gd name="connsiteX250" fmla="*/ 660393 w 12192000"/>
                <a:gd name="connsiteY250" fmla="*/ 885132 h 897199"/>
                <a:gd name="connsiteX251" fmla="*/ 660393 w 12192000"/>
                <a:gd name="connsiteY251" fmla="*/ 15789 h 897199"/>
                <a:gd name="connsiteX252" fmla="*/ 733402 w 12192000"/>
                <a:gd name="connsiteY252" fmla="*/ 15789 h 897199"/>
                <a:gd name="connsiteX253" fmla="*/ 733402 w 12192000"/>
                <a:gd name="connsiteY253" fmla="*/ 393638 h 897199"/>
                <a:gd name="connsiteX254" fmla="*/ 735734 w 12192000"/>
                <a:gd name="connsiteY254" fmla="*/ 393638 h 897199"/>
                <a:gd name="connsiteX255" fmla="*/ 920039 w 12192000"/>
                <a:gd name="connsiteY255" fmla="*/ 280066 h 897199"/>
                <a:gd name="connsiteX256" fmla="*/ 1121731 w 12192000"/>
                <a:gd name="connsiteY256" fmla="*/ 531573 h 897199"/>
                <a:gd name="connsiteX257" fmla="*/ 1121731 w 12192000"/>
                <a:gd name="connsiteY257" fmla="*/ 885124 h 897199"/>
                <a:gd name="connsiteX258" fmla="*/ 325373 w 12192000"/>
                <a:gd name="connsiteY258" fmla="*/ 145576 h 897199"/>
                <a:gd name="connsiteX259" fmla="*/ 325373 w 12192000"/>
                <a:gd name="connsiteY259" fmla="*/ 885100 h 897199"/>
                <a:gd name="connsiteX260" fmla="*/ 245410 w 12192000"/>
                <a:gd name="connsiteY260" fmla="*/ 885100 h 897199"/>
                <a:gd name="connsiteX261" fmla="*/ 245410 w 12192000"/>
                <a:gd name="connsiteY261" fmla="*/ 145600 h 897199"/>
                <a:gd name="connsiteX262" fmla="*/ 6649 w 12192000"/>
                <a:gd name="connsiteY262" fmla="*/ 145600 h 897199"/>
                <a:gd name="connsiteX263" fmla="*/ 6649 w 12192000"/>
                <a:gd name="connsiteY263" fmla="*/ 76060 h 897199"/>
                <a:gd name="connsiteX264" fmla="*/ 564190 w 12192000"/>
                <a:gd name="connsiteY264" fmla="*/ 76060 h 897199"/>
                <a:gd name="connsiteX265" fmla="*/ 564190 w 12192000"/>
                <a:gd name="connsiteY265" fmla="*/ 145600 h 897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</a:cxnLst>
              <a:rect l="l" t="t" r="r" b="b"/>
              <a:pathLst>
                <a:path w="12192000" h="897199">
                  <a:moveTo>
                    <a:pt x="12198649" y="885124"/>
                  </a:moveTo>
                  <a:lnTo>
                    <a:pt x="12097839" y="885124"/>
                  </a:lnTo>
                  <a:lnTo>
                    <a:pt x="11805730" y="581421"/>
                  </a:lnTo>
                  <a:lnTo>
                    <a:pt x="11805730" y="885124"/>
                  </a:lnTo>
                  <a:lnTo>
                    <a:pt x="11732688" y="885124"/>
                  </a:lnTo>
                  <a:lnTo>
                    <a:pt x="11732688" y="15789"/>
                  </a:lnTo>
                  <a:lnTo>
                    <a:pt x="11805730" y="15789"/>
                  </a:lnTo>
                  <a:lnTo>
                    <a:pt x="11805730" y="536236"/>
                  </a:lnTo>
                  <a:lnTo>
                    <a:pt x="12070007" y="293982"/>
                  </a:lnTo>
                  <a:lnTo>
                    <a:pt x="12163887" y="293982"/>
                  </a:lnTo>
                  <a:lnTo>
                    <a:pt x="11875270" y="555961"/>
                  </a:lnTo>
                  <a:lnTo>
                    <a:pt x="12198649" y="885124"/>
                  </a:lnTo>
                  <a:close/>
                  <a:moveTo>
                    <a:pt x="11444120" y="342661"/>
                  </a:moveTo>
                  <a:cubicBezTo>
                    <a:pt x="11368811" y="342661"/>
                    <a:pt x="11316608" y="365822"/>
                    <a:pt x="11316608" y="441203"/>
                  </a:cubicBezTo>
                  <a:cubicBezTo>
                    <a:pt x="11316608" y="551346"/>
                    <a:pt x="11607548" y="537430"/>
                    <a:pt x="11607548" y="730989"/>
                  </a:cubicBezTo>
                  <a:cubicBezTo>
                    <a:pt x="11607548" y="856178"/>
                    <a:pt x="11490475" y="899088"/>
                    <a:pt x="11401218" y="899088"/>
                  </a:cubicBezTo>
                  <a:cubicBezTo>
                    <a:pt x="11344424" y="899088"/>
                    <a:pt x="11287622" y="892118"/>
                    <a:pt x="11235475" y="871248"/>
                  </a:cubicBezTo>
                  <a:lnTo>
                    <a:pt x="11242445" y="799384"/>
                  </a:lnTo>
                  <a:cubicBezTo>
                    <a:pt x="11286468" y="821424"/>
                    <a:pt x="11339793" y="836485"/>
                    <a:pt x="11396595" y="836485"/>
                  </a:cubicBezTo>
                  <a:cubicBezTo>
                    <a:pt x="11466136" y="836485"/>
                    <a:pt x="11527584" y="798214"/>
                    <a:pt x="11527584" y="730989"/>
                  </a:cubicBezTo>
                  <a:cubicBezTo>
                    <a:pt x="11527584" y="590731"/>
                    <a:pt x="11243590" y="612770"/>
                    <a:pt x="11243590" y="441203"/>
                  </a:cubicBezTo>
                  <a:cubicBezTo>
                    <a:pt x="11243590" y="324130"/>
                    <a:pt x="11338647" y="280106"/>
                    <a:pt x="11436004" y="280106"/>
                  </a:cubicBezTo>
                  <a:cubicBezTo>
                    <a:pt x="11467289" y="280106"/>
                    <a:pt x="11529884" y="287076"/>
                    <a:pt x="11582055" y="306761"/>
                  </a:cubicBezTo>
                  <a:lnTo>
                    <a:pt x="11575085" y="370533"/>
                  </a:lnTo>
                  <a:cubicBezTo>
                    <a:pt x="11536830" y="353116"/>
                    <a:pt x="11484682" y="342701"/>
                    <a:pt x="11444120" y="342701"/>
                  </a:cubicBezTo>
                  <a:close/>
                  <a:moveTo>
                    <a:pt x="11036115" y="38950"/>
                  </a:moveTo>
                  <a:lnTo>
                    <a:pt x="11109148" y="38950"/>
                  </a:lnTo>
                  <a:lnTo>
                    <a:pt x="11109148" y="136339"/>
                  </a:lnTo>
                  <a:lnTo>
                    <a:pt x="11036115" y="136339"/>
                  </a:lnTo>
                  <a:lnTo>
                    <a:pt x="11036115" y="38950"/>
                  </a:lnTo>
                  <a:close/>
                  <a:moveTo>
                    <a:pt x="11036115" y="885124"/>
                  </a:moveTo>
                  <a:lnTo>
                    <a:pt x="11036115" y="293982"/>
                  </a:lnTo>
                  <a:lnTo>
                    <a:pt x="11109148" y="293982"/>
                  </a:lnTo>
                  <a:lnTo>
                    <a:pt x="11109148" y="885124"/>
                  </a:lnTo>
                  <a:close/>
                  <a:moveTo>
                    <a:pt x="10570226" y="145600"/>
                  </a:moveTo>
                  <a:lnTo>
                    <a:pt x="10487892" y="145600"/>
                  </a:lnTo>
                  <a:lnTo>
                    <a:pt x="10487892" y="434217"/>
                  </a:lnTo>
                  <a:lnTo>
                    <a:pt x="10572525" y="434217"/>
                  </a:lnTo>
                  <a:cubicBezTo>
                    <a:pt x="10666405" y="434217"/>
                    <a:pt x="10774209" y="398309"/>
                    <a:pt x="10774209" y="285859"/>
                  </a:cubicBezTo>
                  <a:cubicBezTo>
                    <a:pt x="10774209" y="153724"/>
                    <a:pt x="10680321" y="145600"/>
                    <a:pt x="10570226" y="145600"/>
                  </a:cubicBezTo>
                  <a:close/>
                  <a:moveTo>
                    <a:pt x="10674529" y="472472"/>
                  </a:moveTo>
                  <a:lnTo>
                    <a:pt x="10674529" y="474795"/>
                  </a:lnTo>
                  <a:cubicBezTo>
                    <a:pt x="10739423" y="482895"/>
                    <a:pt x="10753339" y="517673"/>
                    <a:pt x="10778855" y="572176"/>
                  </a:cubicBezTo>
                  <a:lnTo>
                    <a:pt x="10916799" y="885124"/>
                  </a:lnTo>
                  <a:lnTo>
                    <a:pt x="10828671" y="885124"/>
                  </a:lnTo>
                  <a:lnTo>
                    <a:pt x="10711598" y="611561"/>
                  </a:lnTo>
                  <a:cubicBezTo>
                    <a:pt x="10665235" y="507274"/>
                    <a:pt x="10630473" y="503757"/>
                    <a:pt x="10553987" y="503757"/>
                  </a:cubicBezTo>
                  <a:lnTo>
                    <a:pt x="10487892" y="503757"/>
                  </a:lnTo>
                  <a:lnTo>
                    <a:pt x="10487892" y="885108"/>
                  </a:lnTo>
                  <a:lnTo>
                    <a:pt x="10407928" y="885108"/>
                  </a:lnTo>
                  <a:lnTo>
                    <a:pt x="10407928" y="76060"/>
                  </a:lnTo>
                  <a:lnTo>
                    <a:pt x="10616581" y="76060"/>
                  </a:lnTo>
                  <a:cubicBezTo>
                    <a:pt x="10760285" y="76060"/>
                    <a:pt x="10854188" y="137484"/>
                    <a:pt x="10854188" y="285859"/>
                  </a:cubicBezTo>
                  <a:cubicBezTo>
                    <a:pt x="10854188" y="390185"/>
                    <a:pt x="10774209" y="459710"/>
                    <a:pt x="10674529" y="472472"/>
                  </a:cubicBezTo>
                  <a:close/>
                  <a:moveTo>
                    <a:pt x="9970977" y="77229"/>
                  </a:moveTo>
                  <a:cubicBezTo>
                    <a:pt x="9955908" y="69114"/>
                    <a:pt x="9933916" y="64483"/>
                    <a:pt x="9913053" y="64483"/>
                  </a:cubicBezTo>
                  <a:cubicBezTo>
                    <a:pt x="9813350" y="64483"/>
                    <a:pt x="9823773" y="172263"/>
                    <a:pt x="9823773" y="242981"/>
                  </a:cubicBezTo>
                  <a:lnTo>
                    <a:pt x="9823773" y="293982"/>
                  </a:lnTo>
                  <a:lnTo>
                    <a:pt x="9957061" y="293982"/>
                  </a:lnTo>
                  <a:lnTo>
                    <a:pt x="9957061" y="356577"/>
                  </a:lnTo>
                  <a:lnTo>
                    <a:pt x="9823773" y="356577"/>
                  </a:lnTo>
                  <a:lnTo>
                    <a:pt x="9823773" y="885124"/>
                  </a:lnTo>
                  <a:lnTo>
                    <a:pt x="9750755" y="885124"/>
                  </a:lnTo>
                  <a:lnTo>
                    <a:pt x="9750755" y="356577"/>
                  </a:lnTo>
                  <a:lnTo>
                    <a:pt x="9631383" y="356577"/>
                  </a:lnTo>
                  <a:lnTo>
                    <a:pt x="9631383" y="293982"/>
                  </a:lnTo>
                  <a:lnTo>
                    <a:pt x="9750755" y="293982"/>
                  </a:lnTo>
                  <a:lnTo>
                    <a:pt x="9750755" y="251096"/>
                  </a:lnTo>
                  <a:cubicBezTo>
                    <a:pt x="9750755" y="127061"/>
                    <a:pt x="9755378" y="1889"/>
                    <a:pt x="9907229" y="1889"/>
                  </a:cubicBezTo>
                  <a:cubicBezTo>
                    <a:pt x="9930463" y="1889"/>
                    <a:pt x="9961708" y="5342"/>
                    <a:pt x="9975624" y="13465"/>
                  </a:cubicBezTo>
                  <a:lnTo>
                    <a:pt x="9970977" y="77229"/>
                  </a:lnTo>
                  <a:close/>
                  <a:moveTo>
                    <a:pt x="9292942" y="342661"/>
                  </a:moveTo>
                  <a:cubicBezTo>
                    <a:pt x="9165430" y="342661"/>
                    <a:pt x="9097060" y="452780"/>
                    <a:pt x="9097060" y="589545"/>
                  </a:cubicBezTo>
                  <a:cubicBezTo>
                    <a:pt x="9097060" y="726310"/>
                    <a:pt x="9165430" y="836446"/>
                    <a:pt x="9292942" y="836446"/>
                  </a:cubicBezTo>
                  <a:cubicBezTo>
                    <a:pt x="9420454" y="836446"/>
                    <a:pt x="9488825" y="726302"/>
                    <a:pt x="9488825" y="589545"/>
                  </a:cubicBezTo>
                  <a:cubicBezTo>
                    <a:pt x="9488825" y="452788"/>
                    <a:pt x="9420431" y="342661"/>
                    <a:pt x="9292942" y="342661"/>
                  </a:cubicBezTo>
                  <a:close/>
                  <a:moveTo>
                    <a:pt x="9292942" y="899048"/>
                  </a:moveTo>
                  <a:cubicBezTo>
                    <a:pt x="9101682" y="899048"/>
                    <a:pt x="9017048" y="750666"/>
                    <a:pt x="9017048" y="589545"/>
                  </a:cubicBezTo>
                  <a:cubicBezTo>
                    <a:pt x="9017048" y="428424"/>
                    <a:pt x="9101682" y="280066"/>
                    <a:pt x="9292942" y="280066"/>
                  </a:cubicBezTo>
                  <a:cubicBezTo>
                    <a:pt x="9484202" y="280066"/>
                    <a:pt x="9568813" y="428416"/>
                    <a:pt x="9568813" y="589545"/>
                  </a:cubicBezTo>
                  <a:cubicBezTo>
                    <a:pt x="9568813" y="750674"/>
                    <a:pt x="9484179" y="899040"/>
                    <a:pt x="9292942" y="899040"/>
                  </a:cubicBezTo>
                  <a:close/>
                  <a:moveTo>
                    <a:pt x="8381940" y="342661"/>
                  </a:moveTo>
                  <a:cubicBezTo>
                    <a:pt x="8274144" y="342661"/>
                    <a:pt x="8208089" y="450432"/>
                    <a:pt x="8208089" y="547813"/>
                  </a:cubicBezTo>
                  <a:lnTo>
                    <a:pt x="8532661" y="547813"/>
                  </a:lnTo>
                  <a:cubicBezTo>
                    <a:pt x="8532661" y="444656"/>
                    <a:pt x="8490929" y="342661"/>
                    <a:pt x="8381956" y="342661"/>
                  </a:cubicBezTo>
                  <a:close/>
                  <a:moveTo>
                    <a:pt x="8208089" y="610407"/>
                  </a:moveTo>
                  <a:cubicBezTo>
                    <a:pt x="8208089" y="735596"/>
                    <a:pt x="8275306" y="836446"/>
                    <a:pt x="8402826" y="836446"/>
                  </a:cubicBezTo>
                  <a:cubicBezTo>
                    <a:pt x="8456143" y="836446"/>
                    <a:pt x="8533791" y="814414"/>
                    <a:pt x="8568569" y="792382"/>
                  </a:cubicBezTo>
                  <a:lnTo>
                    <a:pt x="8568569" y="866545"/>
                  </a:lnTo>
                  <a:cubicBezTo>
                    <a:pt x="8517591" y="887415"/>
                    <a:pt x="8451496" y="899032"/>
                    <a:pt x="8397025" y="899032"/>
                  </a:cubicBezTo>
                  <a:cubicBezTo>
                    <a:pt x="8201119" y="899032"/>
                    <a:pt x="8128125" y="766889"/>
                    <a:pt x="8128125" y="589529"/>
                  </a:cubicBezTo>
                  <a:cubicBezTo>
                    <a:pt x="8128125" y="408708"/>
                    <a:pt x="8227781" y="280050"/>
                    <a:pt x="8377333" y="280050"/>
                  </a:cubicBezTo>
                  <a:cubicBezTo>
                    <a:pt x="8544230" y="280050"/>
                    <a:pt x="8612624" y="414484"/>
                    <a:pt x="8612624" y="573274"/>
                  </a:cubicBezTo>
                  <a:lnTo>
                    <a:pt x="8612624" y="610383"/>
                  </a:lnTo>
                  <a:close/>
                  <a:moveTo>
                    <a:pt x="7921843" y="342661"/>
                  </a:moveTo>
                  <a:cubicBezTo>
                    <a:pt x="7779237" y="342661"/>
                    <a:pt x="7699274" y="445810"/>
                    <a:pt x="7699274" y="589545"/>
                  </a:cubicBezTo>
                  <a:cubicBezTo>
                    <a:pt x="7699274" y="724003"/>
                    <a:pt x="7780415" y="836446"/>
                    <a:pt x="7913720" y="836446"/>
                  </a:cubicBezTo>
                  <a:cubicBezTo>
                    <a:pt x="7960075" y="836446"/>
                    <a:pt x="8002960" y="826030"/>
                    <a:pt x="8047008" y="809767"/>
                  </a:cubicBezTo>
                  <a:lnTo>
                    <a:pt x="8053978" y="878178"/>
                  </a:lnTo>
                  <a:cubicBezTo>
                    <a:pt x="8004130" y="895547"/>
                    <a:pt x="7957775" y="899048"/>
                    <a:pt x="7902127" y="899048"/>
                  </a:cubicBezTo>
                  <a:cubicBezTo>
                    <a:pt x="7712045" y="899048"/>
                    <a:pt x="7619319" y="754119"/>
                    <a:pt x="7619319" y="589545"/>
                  </a:cubicBezTo>
                  <a:cubicBezTo>
                    <a:pt x="7619319" y="407554"/>
                    <a:pt x="7736392" y="280066"/>
                    <a:pt x="7911428" y="280066"/>
                  </a:cubicBezTo>
                  <a:cubicBezTo>
                    <a:pt x="7982122" y="280066"/>
                    <a:pt x="8033148" y="296282"/>
                    <a:pt x="8054034" y="303228"/>
                  </a:cubicBezTo>
                  <a:lnTo>
                    <a:pt x="8048242" y="372768"/>
                  </a:lnTo>
                  <a:cubicBezTo>
                    <a:pt x="8008809" y="355399"/>
                    <a:pt x="7961284" y="342661"/>
                    <a:pt x="7921899" y="342661"/>
                  </a:cubicBezTo>
                  <a:close/>
                  <a:moveTo>
                    <a:pt x="7413005" y="885124"/>
                  </a:moveTo>
                  <a:lnTo>
                    <a:pt x="7413005" y="525773"/>
                  </a:lnTo>
                  <a:cubicBezTo>
                    <a:pt x="7413005" y="414500"/>
                    <a:pt x="7373596" y="342661"/>
                    <a:pt x="7272746" y="342661"/>
                  </a:cubicBezTo>
                  <a:cubicBezTo>
                    <a:pt x="7139458" y="342661"/>
                    <a:pt x="7097726" y="459726"/>
                    <a:pt x="7097726" y="558252"/>
                  </a:cubicBezTo>
                  <a:lnTo>
                    <a:pt x="7097726" y="885124"/>
                  </a:lnTo>
                  <a:lnTo>
                    <a:pt x="7024708" y="885124"/>
                  </a:lnTo>
                  <a:lnTo>
                    <a:pt x="7024708" y="433063"/>
                  </a:lnTo>
                  <a:cubicBezTo>
                    <a:pt x="7024708" y="387862"/>
                    <a:pt x="7024708" y="341507"/>
                    <a:pt x="7020062" y="293982"/>
                  </a:cubicBezTo>
                  <a:lnTo>
                    <a:pt x="7090756" y="293982"/>
                  </a:lnTo>
                  <a:lnTo>
                    <a:pt x="7090756" y="399431"/>
                  </a:lnTo>
                  <a:lnTo>
                    <a:pt x="7093103" y="399431"/>
                  </a:lnTo>
                  <a:cubicBezTo>
                    <a:pt x="7117418" y="346130"/>
                    <a:pt x="7161474" y="280058"/>
                    <a:pt x="7284363" y="280058"/>
                  </a:cubicBezTo>
                  <a:cubicBezTo>
                    <a:pt x="7430422" y="280058"/>
                    <a:pt x="7486046" y="377431"/>
                    <a:pt x="7486046" y="507250"/>
                  </a:cubicBezTo>
                  <a:lnTo>
                    <a:pt x="7486046" y="885116"/>
                  </a:lnTo>
                  <a:close/>
                  <a:moveTo>
                    <a:pt x="6660783" y="342661"/>
                  </a:moveTo>
                  <a:cubicBezTo>
                    <a:pt x="6552979" y="342661"/>
                    <a:pt x="6486932" y="450432"/>
                    <a:pt x="6486932" y="547813"/>
                  </a:cubicBezTo>
                  <a:lnTo>
                    <a:pt x="6811464" y="547813"/>
                  </a:lnTo>
                  <a:cubicBezTo>
                    <a:pt x="6811464" y="444656"/>
                    <a:pt x="6769732" y="342661"/>
                    <a:pt x="6660807" y="342661"/>
                  </a:cubicBezTo>
                  <a:close/>
                  <a:moveTo>
                    <a:pt x="6486932" y="610407"/>
                  </a:moveTo>
                  <a:cubicBezTo>
                    <a:pt x="6486932" y="735596"/>
                    <a:pt x="6554157" y="836446"/>
                    <a:pt x="6681669" y="836446"/>
                  </a:cubicBezTo>
                  <a:cubicBezTo>
                    <a:pt x="6734970" y="836446"/>
                    <a:pt x="6812634" y="814414"/>
                    <a:pt x="6847412" y="792382"/>
                  </a:cubicBezTo>
                  <a:lnTo>
                    <a:pt x="6847412" y="866545"/>
                  </a:lnTo>
                  <a:cubicBezTo>
                    <a:pt x="6796419" y="887415"/>
                    <a:pt x="6730347" y="899032"/>
                    <a:pt x="6675869" y="899032"/>
                  </a:cubicBezTo>
                  <a:cubicBezTo>
                    <a:pt x="6479970" y="899032"/>
                    <a:pt x="6406969" y="766889"/>
                    <a:pt x="6406969" y="589529"/>
                  </a:cubicBezTo>
                  <a:cubicBezTo>
                    <a:pt x="6406969" y="408708"/>
                    <a:pt x="6506624" y="280050"/>
                    <a:pt x="6656128" y="280050"/>
                  </a:cubicBezTo>
                  <a:cubicBezTo>
                    <a:pt x="6823041" y="280050"/>
                    <a:pt x="6891436" y="414484"/>
                    <a:pt x="6891436" y="573274"/>
                  </a:cubicBezTo>
                  <a:lnTo>
                    <a:pt x="6891436" y="610383"/>
                  </a:lnTo>
                  <a:close/>
                  <a:moveTo>
                    <a:pt x="6199429" y="38950"/>
                  </a:moveTo>
                  <a:lnTo>
                    <a:pt x="6272494" y="38950"/>
                  </a:lnTo>
                  <a:lnTo>
                    <a:pt x="6272494" y="136339"/>
                  </a:lnTo>
                  <a:lnTo>
                    <a:pt x="6199429" y="136339"/>
                  </a:lnTo>
                  <a:lnTo>
                    <a:pt x="6199429" y="38950"/>
                  </a:lnTo>
                  <a:close/>
                  <a:moveTo>
                    <a:pt x="6199429" y="885124"/>
                  </a:moveTo>
                  <a:lnTo>
                    <a:pt x="6199429" y="293982"/>
                  </a:lnTo>
                  <a:lnTo>
                    <a:pt x="6272494" y="293982"/>
                  </a:lnTo>
                  <a:lnTo>
                    <a:pt x="6272494" y="885124"/>
                  </a:lnTo>
                  <a:close/>
                  <a:moveTo>
                    <a:pt x="5949116" y="342661"/>
                  </a:moveTo>
                  <a:cubicBezTo>
                    <a:pt x="5806510" y="342661"/>
                    <a:pt x="5726570" y="445810"/>
                    <a:pt x="5726570" y="589545"/>
                  </a:cubicBezTo>
                  <a:cubicBezTo>
                    <a:pt x="5726570" y="724003"/>
                    <a:pt x="5807687" y="836446"/>
                    <a:pt x="5940992" y="836446"/>
                  </a:cubicBezTo>
                  <a:cubicBezTo>
                    <a:pt x="5987347" y="836446"/>
                    <a:pt x="6030233" y="826030"/>
                    <a:pt x="6074280" y="809767"/>
                  </a:cubicBezTo>
                  <a:lnTo>
                    <a:pt x="6081250" y="878178"/>
                  </a:lnTo>
                  <a:cubicBezTo>
                    <a:pt x="6031402" y="895547"/>
                    <a:pt x="5985048" y="899040"/>
                    <a:pt x="5929399" y="899040"/>
                  </a:cubicBezTo>
                  <a:cubicBezTo>
                    <a:pt x="5739317" y="899040"/>
                    <a:pt x="5646591" y="754111"/>
                    <a:pt x="5646591" y="589537"/>
                  </a:cubicBezTo>
                  <a:cubicBezTo>
                    <a:pt x="5646591" y="407546"/>
                    <a:pt x="5763688" y="280058"/>
                    <a:pt x="5938701" y="280058"/>
                  </a:cubicBezTo>
                  <a:cubicBezTo>
                    <a:pt x="6009419" y="280058"/>
                    <a:pt x="6060420" y="296274"/>
                    <a:pt x="6081306" y="303220"/>
                  </a:cubicBezTo>
                  <a:lnTo>
                    <a:pt x="6075514" y="372760"/>
                  </a:lnTo>
                  <a:cubicBezTo>
                    <a:pt x="6036081" y="355391"/>
                    <a:pt x="5988581" y="342653"/>
                    <a:pt x="5949172" y="342653"/>
                  </a:cubicBezTo>
                  <a:close/>
                  <a:moveTo>
                    <a:pt x="5347551" y="131708"/>
                  </a:moveTo>
                  <a:cubicBezTo>
                    <a:pt x="5264087" y="131708"/>
                    <a:pt x="5172555" y="166470"/>
                    <a:pt x="5172555" y="270789"/>
                  </a:cubicBezTo>
                  <a:cubicBezTo>
                    <a:pt x="5172555" y="433063"/>
                    <a:pt x="5543434" y="434225"/>
                    <a:pt x="5543434" y="670678"/>
                  </a:cubicBezTo>
                  <a:cubicBezTo>
                    <a:pt x="5543442" y="834146"/>
                    <a:pt x="5403192" y="899040"/>
                    <a:pt x="5278003" y="899040"/>
                  </a:cubicBezTo>
                  <a:cubicBezTo>
                    <a:pt x="5199193" y="899040"/>
                    <a:pt x="5137800" y="882792"/>
                    <a:pt x="5094890" y="864254"/>
                  </a:cubicBezTo>
                  <a:lnTo>
                    <a:pt x="5103006" y="781943"/>
                  </a:lnTo>
                  <a:cubicBezTo>
                    <a:pt x="5150515" y="812082"/>
                    <a:pt x="5206163" y="829467"/>
                    <a:pt x="5281504" y="829467"/>
                  </a:cubicBezTo>
                  <a:cubicBezTo>
                    <a:pt x="5381176" y="829467"/>
                    <a:pt x="5463463" y="778474"/>
                    <a:pt x="5463463" y="663700"/>
                  </a:cubicBezTo>
                  <a:cubicBezTo>
                    <a:pt x="5463463" y="504927"/>
                    <a:pt x="5092567" y="485210"/>
                    <a:pt x="5092567" y="273104"/>
                  </a:cubicBezTo>
                  <a:cubicBezTo>
                    <a:pt x="5092567" y="143269"/>
                    <a:pt x="5206163" y="62136"/>
                    <a:pt x="5348721" y="62136"/>
                  </a:cubicBezTo>
                  <a:cubicBezTo>
                    <a:pt x="5388146" y="62136"/>
                    <a:pt x="5451870" y="67928"/>
                    <a:pt x="5507494" y="88798"/>
                  </a:cubicBezTo>
                  <a:lnTo>
                    <a:pt x="5494756" y="161831"/>
                  </a:lnTo>
                  <a:cubicBezTo>
                    <a:pt x="5458824" y="142099"/>
                    <a:pt x="5402046" y="131700"/>
                    <a:pt x="5347551" y="131700"/>
                  </a:cubicBezTo>
                  <a:close/>
                  <a:moveTo>
                    <a:pt x="4231388" y="482895"/>
                  </a:moveTo>
                  <a:cubicBezTo>
                    <a:pt x="4154901" y="513027"/>
                    <a:pt x="4079561" y="580252"/>
                    <a:pt x="4079561" y="669565"/>
                  </a:cubicBezTo>
                  <a:cubicBezTo>
                    <a:pt x="4079561" y="779684"/>
                    <a:pt x="4169963" y="836477"/>
                    <a:pt x="4267320" y="836477"/>
                  </a:cubicBezTo>
                  <a:cubicBezTo>
                    <a:pt x="4340337" y="836477"/>
                    <a:pt x="4420341" y="799376"/>
                    <a:pt x="4466680" y="742574"/>
                  </a:cubicBezTo>
                  <a:lnTo>
                    <a:pt x="4231388" y="482927"/>
                  </a:lnTo>
                  <a:close/>
                  <a:moveTo>
                    <a:pt x="4413379" y="241803"/>
                  </a:moveTo>
                  <a:cubicBezTo>
                    <a:pt x="4413379" y="165293"/>
                    <a:pt x="4367024" y="124738"/>
                    <a:pt x="4298605" y="124738"/>
                  </a:cubicBezTo>
                  <a:cubicBezTo>
                    <a:pt x="4230186" y="124738"/>
                    <a:pt x="4165316" y="164147"/>
                    <a:pt x="4165316" y="242981"/>
                  </a:cubicBezTo>
                  <a:cubicBezTo>
                    <a:pt x="4165316" y="306721"/>
                    <a:pt x="4212873" y="358876"/>
                    <a:pt x="4256881" y="407554"/>
                  </a:cubicBezTo>
                  <a:cubicBezTo>
                    <a:pt x="4327591" y="373906"/>
                    <a:pt x="4413379" y="336836"/>
                    <a:pt x="4413379" y="241803"/>
                  </a:cubicBezTo>
                  <a:close/>
                  <a:moveTo>
                    <a:pt x="4698518" y="882800"/>
                  </a:moveTo>
                  <a:lnTo>
                    <a:pt x="4596539" y="882800"/>
                  </a:lnTo>
                  <a:lnTo>
                    <a:pt x="4510751" y="792398"/>
                  </a:lnTo>
                  <a:cubicBezTo>
                    <a:pt x="4444664" y="866561"/>
                    <a:pt x="4360078" y="899048"/>
                    <a:pt x="4264996" y="899048"/>
                  </a:cubicBezTo>
                  <a:cubicBezTo>
                    <a:pt x="4128239" y="899048"/>
                    <a:pt x="3999573" y="829475"/>
                    <a:pt x="3999573" y="673002"/>
                  </a:cubicBezTo>
                  <a:cubicBezTo>
                    <a:pt x="3999573" y="548982"/>
                    <a:pt x="4083014" y="479418"/>
                    <a:pt x="4190833" y="437710"/>
                  </a:cubicBezTo>
                  <a:cubicBezTo>
                    <a:pt x="4140977" y="380892"/>
                    <a:pt x="4085353" y="319467"/>
                    <a:pt x="4085353" y="238334"/>
                  </a:cubicBezTo>
                  <a:cubicBezTo>
                    <a:pt x="4085353" y="122415"/>
                    <a:pt x="4196626" y="62144"/>
                    <a:pt x="4303268" y="62144"/>
                  </a:cubicBezTo>
                  <a:cubicBezTo>
                    <a:pt x="4399455" y="62144"/>
                    <a:pt x="4493334" y="115469"/>
                    <a:pt x="4493334" y="229065"/>
                  </a:cubicBezTo>
                  <a:cubicBezTo>
                    <a:pt x="4493334" y="355399"/>
                    <a:pt x="4395978" y="400608"/>
                    <a:pt x="4298597" y="449286"/>
                  </a:cubicBezTo>
                  <a:lnTo>
                    <a:pt x="4511897" y="686902"/>
                  </a:lnTo>
                  <a:cubicBezTo>
                    <a:pt x="4562874" y="613900"/>
                    <a:pt x="4581437" y="528120"/>
                    <a:pt x="4581437" y="441163"/>
                  </a:cubicBezTo>
                  <a:lnTo>
                    <a:pt x="4650986" y="441163"/>
                  </a:lnTo>
                  <a:cubicBezTo>
                    <a:pt x="4650986" y="545489"/>
                    <a:pt x="4620846" y="652139"/>
                    <a:pt x="4560575" y="733249"/>
                  </a:cubicBezTo>
                  <a:lnTo>
                    <a:pt x="4698510" y="882800"/>
                  </a:lnTo>
                  <a:close/>
                  <a:moveTo>
                    <a:pt x="3535960" y="836446"/>
                  </a:moveTo>
                  <a:cubicBezTo>
                    <a:pt x="3563776" y="836446"/>
                    <a:pt x="3582339" y="830653"/>
                    <a:pt x="3603201" y="822529"/>
                  </a:cubicBezTo>
                  <a:lnTo>
                    <a:pt x="3607824" y="882800"/>
                  </a:lnTo>
                  <a:cubicBezTo>
                    <a:pt x="3590455" y="889754"/>
                    <a:pt x="3554523" y="899048"/>
                    <a:pt x="3518591" y="899048"/>
                  </a:cubicBezTo>
                  <a:cubicBezTo>
                    <a:pt x="3388804" y="899048"/>
                    <a:pt x="3384109" y="809767"/>
                    <a:pt x="3384109" y="701963"/>
                  </a:cubicBezTo>
                  <a:lnTo>
                    <a:pt x="3384109" y="356577"/>
                  </a:lnTo>
                  <a:lnTo>
                    <a:pt x="3268213" y="356577"/>
                  </a:lnTo>
                  <a:lnTo>
                    <a:pt x="3268213" y="293982"/>
                  </a:lnTo>
                  <a:lnTo>
                    <a:pt x="3384109" y="293982"/>
                  </a:lnTo>
                  <a:lnTo>
                    <a:pt x="3384109" y="151376"/>
                  </a:lnTo>
                  <a:lnTo>
                    <a:pt x="3457150" y="125884"/>
                  </a:lnTo>
                  <a:lnTo>
                    <a:pt x="3457150" y="293958"/>
                  </a:lnTo>
                  <a:lnTo>
                    <a:pt x="3591584" y="293958"/>
                  </a:lnTo>
                  <a:lnTo>
                    <a:pt x="3591584" y="356553"/>
                  </a:lnTo>
                  <a:lnTo>
                    <a:pt x="3457150" y="356553"/>
                  </a:lnTo>
                  <a:lnTo>
                    <a:pt x="3457150" y="739049"/>
                  </a:lnTo>
                  <a:cubicBezTo>
                    <a:pt x="3457150" y="792374"/>
                    <a:pt x="3476859" y="836421"/>
                    <a:pt x="3535960" y="836421"/>
                  </a:cubicBezTo>
                  <a:close/>
                  <a:moveTo>
                    <a:pt x="3176673" y="356553"/>
                  </a:moveTo>
                  <a:cubicBezTo>
                    <a:pt x="3060778" y="356553"/>
                    <a:pt x="3029469" y="486340"/>
                    <a:pt x="3029469" y="593014"/>
                  </a:cubicBezTo>
                  <a:lnTo>
                    <a:pt x="3029469" y="885100"/>
                  </a:lnTo>
                  <a:lnTo>
                    <a:pt x="2956451" y="885100"/>
                  </a:lnTo>
                  <a:lnTo>
                    <a:pt x="2956451" y="426117"/>
                  </a:lnTo>
                  <a:cubicBezTo>
                    <a:pt x="2956451" y="361223"/>
                    <a:pt x="2956451" y="336836"/>
                    <a:pt x="2951789" y="293982"/>
                  </a:cubicBezTo>
                  <a:lnTo>
                    <a:pt x="3024822" y="293982"/>
                  </a:lnTo>
                  <a:lnTo>
                    <a:pt x="3024822" y="407554"/>
                  </a:lnTo>
                  <a:lnTo>
                    <a:pt x="3027169" y="407554"/>
                  </a:lnTo>
                  <a:cubicBezTo>
                    <a:pt x="3053808" y="341507"/>
                    <a:pt x="3103656" y="280066"/>
                    <a:pt x="3178997" y="280066"/>
                  </a:cubicBezTo>
                  <a:cubicBezTo>
                    <a:pt x="3196366" y="280066"/>
                    <a:pt x="3217236" y="283535"/>
                    <a:pt x="3229974" y="287036"/>
                  </a:cubicBezTo>
                  <a:lnTo>
                    <a:pt x="3229974" y="363523"/>
                  </a:lnTo>
                  <a:cubicBezTo>
                    <a:pt x="3214929" y="358876"/>
                    <a:pt x="3195220" y="356577"/>
                    <a:pt x="3176673" y="356577"/>
                  </a:cubicBezTo>
                  <a:close/>
                  <a:moveTo>
                    <a:pt x="2483569" y="152546"/>
                  </a:moveTo>
                  <a:lnTo>
                    <a:pt x="2307402" y="598790"/>
                  </a:lnTo>
                  <a:lnTo>
                    <a:pt x="2658589" y="598790"/>
                  </a:lnTo>
                  <a:lnTo>
                    <a:pt x="2483569" y="152546"/>
                  </a:lnTo>
                  <a:close/>
                  <a:moveTo>
                    <a:pt x="2772185" y="885100"/>
                  </a:moveTo>
                  <a:lnTo>
                    <a:pt x="2685252" y="668355"/>
                  </a:lnTo>
                  <a:lnTo>
                    <a:pt x="2277247" y="668355"/>
                  </a:lnTo>
                  <a:lnTo>
                    <a:pt x="2190297" y="885100"/>
                  </a:lnTo>
                  <a:lnTo>
                    <a:pt x="2112665" y="885100"/>
                  </a:lnTo>
                  <a:lnTo>
                    <a:pt x="2444168" y="76036"/>
                  </a:lnTo>
                  <a:lnTo>
                    <a:pt x="2534570" y="76036"/>
                  </a:lnTo>
                  <a:lnTo>
                    <a:pt x="2855650" y="885100"/>
                  </a:lnTo>
                  <a:close/>
                  <a:moveTo>
                    <a:pt x="1508762" y="342637"/>
                  </a:moveTo>
                  <a:cubicBezTo>
                    <a:pt x="1400950" y="342637"/>
                    <a:pt x="1334911" y="450408"/>
                    <a:pt x="1334911" y="547789"/>
                  </a:cubicBezTo>
                  <a:lnTo>
                    <a:pt x="1659451" y="547789"/>
                  </a:lnTo>
                  <a:cubicBezTo>
                    <a:pt x="1659451" y="444632"/>
                    <a:pt x="1617727" y="342637"/>
                    <a:pt x="1508778" y="342637"/>
                  </a:cubicBezTo>
                  <a:close/>
                  <a:moveTo>
                    <a:pt x="1334911" y="610383"/>
                  </a:moveTo>
                  <a:cubicBezTo>
                    <a:pt x="1334911" y="735572"/>
                    <a:pt x="1402128" y="836421"/>
                    <a:pt x="1529640" y="836421"/>
                  </a:cubicBezTo>
                  <a:cubicBezTo>
                    <a:pt x="1582948" y="836421"/>
                    <a:pt x="1660613" y="814390"/>
                    <a:pt x="1695391" y="792358"/>
                  </a:cubicBezTo>
                  <a:lnTo>
                    <a:pt x="1695391" y="866521"/>
                  </a:lnTo>
                  <a:cubicBezTo>
                    <a:pt x="1644381" y="887391"/>
                    <a:pt x="1578318" y="899008"/>
                    <a:pt x="1523847" y="899008"/>
                  </a:cubicBezTo>
                  <a:cubicBezTo>
                    <a:pt x="1327956" y="899008"/>
                    <a:pt x="1254915" y="766865"/>
                    <a:pt x="1254915" y="589505"/>
                  </a:cubicBezTo>
                  <a:cubicBezTo>
                    <a:pt x="1254915" y="408684"/>
                    <a:pt x="1354611" y="280026"/>
                    <a:pt x="1504147" y="280026"/>
                  </a:cubicBezTo>
                  <a:cubicBezTo>
                    <a:pt x="1671060" y="280026"/>
                    <a:pt x="1739447" y="414460"/>
                    <a:pt x="1739447" y="573249"/>
                  </a:cubicBezTo>
                  <a:lnTo>
                    <a:pt x="1739447" y="610359"/>
                  </a:lnTo>
                  <a:close/>
                  <a:moveTo>
                    <a:pt x="1048633" y="885100"/>
                  </a:moveTo>
                  <a:lnTo>
                    <a:pt x="1048633" y="532743"/>
                  </a:lnTo>
                  <a:cubicBezTo>
                    <a:pt x="1048633" y="430740"/>
                    <a:pt x="1028933" y="342661"/>
                    <a:pt x="908375" y="342661"/>
                  </a:cubicBezTo>
                  <a:cubicBezTo>
                    <a:pt x="778587" y="342661"/>
                    <a:pt x="733346" y="465526"/>
                    <a:pt x="733346" y="568675"/>
                  </a:cubicBezTo>
                  <a:lnTo>
                    <a:pt x="733346" y="885132"/>
                  </a:lnTo>
                  <a:lnTo>
                    <a:pt x="660393" y="885132"/>
                  </a:lnTo>
                  <a:lnTo>
                    <a:pt x="660393" y="15789"/>
                  </a:lnTo>
                  <a:lnTo>
                    <a:pt x="733402" y="15789"/>
                  </a:lnTo>
                  <a:lnTo>
                    <a:pt x="733402" y="393638"/>
                  </a:lnTo>
                  <a:lnTo>
                    <a:pt x="735734" y="393638"/>
                  </a:lnTo>
                  <a:cubicBezTo>
                    <a:pt x="767043" y="328745"/>
                    <a:pt x="833098" y="280066"/>
                    <a:pt x="920039" y="280066"/>
                  </a:cubicBezTo>
                  <a:cubicBezTo>
                    <a:pt x="1078837" y="280066"/>
                    <a:pt x="1121731" y="385539"/>
                    <a:pt x="1121731" y="531573"/>
                  </a:cubicBezTo>
                  <a:lnTo>
                    <a:pt x="1121731" y="885124"/>
                  </a:lnTo>
                  <a:close/>
                  <a:moveTo>
                    <a:pt x="325373" y="145576"/>
                  </a:moveTo>
                  <a:lnTo>
                    <a:pt x="325373" y="885100"/>
                  </a:lnTo>
                  <a:lnTo>
                    <a:pt x="245410" y="885100"/>
                  </a:lnTo>
                  <a:lnTo>
                    <a:pt x="245410" y="145600"/>
                  </a:lnTo>
                  <a:lnTo>
                    <a:pt x="6649" y="145600"/>
                  </a:lnTo>
                  <a:lnTo>
                    <a:pt x="6649" y="76060"/>
                  </a:lnTo>
                  <a:lnTo>
                    <a:pt x="564190" y="76060"/>
                  </a:lnTo>
                  <a:lnTo>
                    <a:pt x="564190" y="145600"/>
                  </a:lnTo>
                  <a:close/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  <p:sp>
          <p:nvSpPr>
            <p:cNvPr id="10" name="Forme libre : forme 24">
              <a:extLst>
                <a:ext uri="{FF2B5EF4-FFF2-40B4-BE49-F238E27FC236}">
                  <a16:creationId xmlns:a16="http://schemas.microsoft.com/office/drawing/2014/main" id="{B52617C1-109B-4750-A3BC-4A016217D170}"/>
                </a:ext>
              </a:extLst>
            </p:cNvPr>
            <p:cNvSpPr/>
            <p:nvPr/>
          </p:nvSpPr>
          <p:spPr>
            <a:xfrm>
              <a:off x="-786557" y="8253511"/>
              <a:ext cx="12106540" cy="2183968"/>
            </a:xfrm>
            <a:custGeom>
              <a:avLst/>
              <a:gdLst>
                <a:gd name="connsiteX0" fmla="*/ 1817527 w 12106540"/>
                <a:gd name="connsiteY0" fmla="*/ 17639 h 2183968"/>
                <a:gd name="connsiteX1" fmla="*/ 2709919 w 12106540"/>
                <a:gd name="connsiteY1" fmla="*/ 219996 h 2183968"/>
                <a:gd name="connsiteX2" fmla="*/ 2399495 w 12106540"/>
                <a:gd name="connsiteY2" fmla="*/ 553709 h 2183968"/>
                <a:gd name="connsiteX3" fmla="*/ 1554275 w 12106540"/>
                <a:gd name="connsiteY3" fmla="*/ 421102 h 2183968"/>
                <a:gd name="connsiteX4" fmla="*/ 1093835 w 12106540"/>
                <a:gd name="connsiteY4" fmla="*/ 615663 h 2183968"/>
                <a:gd name="connsiteX5" fmla="*/ 2590034 w 12106540"/>
                <a:gd name="connsiteY5" fmla="*/ 1477163 h 2183968"/>
                <a:gd name="connsiteX6" fmla="*/ 1357920 w 12106540"/>
                <a:gd name="connsiteY6" fmla="*/ 2178888 h 2183968"/>
                <a:gd name="connsiteX7" fmla="*/ 6649 w 12106540"/>
                <a:gd name="connsiteY7" fmla="*/ 1870266 h 2183968"/>
                <a:gd name="connsiteX8" fmla="*/ 177127 w 12106540"/>
                <a:gd name="connsiteY8" fmla="*/ 1601366 h 2183968"/>
                <a:gd name="connsiteX9" fmla="*/ 315383 w 12106540"/>
                <a:gd name="connsiteY9" fmla="*/ 1540622 h 2183968"/>
                <a:gd name="connsiteX10" fmla="*/ 1266003 w 12106540"/>
                <a:gd name="connsiteY10" fmla="*/ 1757896 h 2183968"/>
                <a:gd name="connsiteX11" fmla="*/ 1878047 w 12106540"/>
                <a:gd name="connsiteY11" fmla="*/ 1547704 h 2183968"/>
                <a:gd name="connsiteX12" fmla="*/ 435781 w 12106540"/>
                <a:gd name="connsiteY12" fmla="*/ 659750 h 2183968"/>
                <a:gd name="connsiteX13" fmla="*/ 1817559 w 12106540"/>
                <a:gd name="connsiteY13" fmla="*/ 17639 h 2183968"/>
                <a:gd name="connsiteX14" fmla="*/ 5541880 w 12106540"/>
                <a:gd name="connsiteY14" fmla="*/ 339584 h 2183968"/>
                <a:gd name="connsiteX15" fmla="*/ 5124069 w 12106540"/>
                <a:gd name="connsiteY15" fmla="*/ 641084 h 2183968"/>
                <a:gd name="connsiteX16" fmla="*/ 4293630 w 12106540"/>
                <a:gd name="connsiteY16" fmla="*/ 471959 h 2183968"/>
                <a:gd name="connsiteX17" fmla="*/ 3500028 w 12106540"/>
                <a:gd name="connsiteY17" fmla="*/ 1112949 h 2183968"/>
                <a:gd name="connsiteX18" fmla="*/ 4294295 w 12106540"/>
                <a:gd name="connsiteY18" fmla="*/ 1709266 h 2183968"/>
                <a:gd name="connsiteX19" fmla="*/ 6285970 w 12106540"/>
                <a:gd name="connsiteY19" fmla="*/ 463467 h 2183968"/>
                <a:gd name="connsiteX20" fmla="*/ 7656116 w 12106540"/>
                <a:gd name="connsiteY20" fmla="*/ 1889 h 2183968"/>
                <a:gd name="connsiteX21" fmla="*/ 9088663 w 12106540"/>
                <a:gd name="connsiteY21" fmla="*/ 1112925 h 2183968"/>
                <a:gd name="connsiteX22" fmla="*/ 7660522 w 12106540"/>
                <a:gd name="connsiteY22" fmla="*/ 2185858 h 2183968"/>
                <a:gd name="connsiteX23" fmla="*/ 6096064 w 12106540"/>
                <a:gd name="connsiteY23" fmla="*/ 1561236 h 2183968"/>
                <a:gd name="connsiteX24" fmla="*/ 6461199 w 12106540"/>
                <a:gd name="connsiteY24" fmla="*/ 1232329 h 2183968"/>
                <a:gd name="connsiteX25" fmla="*/ 7621963 w 12106540"/>
                <a:gd name="connsiteY25" fmla="*/ 1709266 h 2183968"/>
                <a:gd name="connsiteX26" fmla="*/ 8449349 w 12106540"/>
                <a:gd name="connsiteY26" fmla="*/ 1112949 h 2183968"/>
                <a:gd name="connsiteX27" fmla="*/ 7656436 w 12106540"/>
                <a:gd name="connsiteY27" fmla="*/ 471959 h 2183968"/>
                <a:gd name="connsiteX28" fmla="*/ 4297451 w 12106540"/>
                <a:gd name="connsiteY28" fmla="*/ 2178872 h 2183968"/>
                <a:gd name="connsiteX29" fmla="*/ 2858141 w 12106540"/>
                <a:gd name="connsiteY29" fmla="*/ 1209152 h 2183968"/>
                <a:gd name="connsiteX30" fmla="*/ 2858141 w 12106540"/>
                <a:gd name="connsiteY30" fmla="*/ 1027145 h 2183968"/>
                <a:gd name="connsiteX31" fmla="*/ 4317048 w 12106540"/>
                <a:gd name="connsiteY31" fmla="*/ 1913 h 2183968"/>
                <a:gd name="connsiteX32" fmla="*/ 5541912 w 12106540"/>
                <a:gd name="connsiteY32" fmla="*/ 339584 h 2183968"/>
                <a:gd name="connsiteX33" fmla="*/ 11334842 w 12106540"/>
                <a:gd name="connsiteY33" fmla="*/ 2127766 h 2183968"/>
                <a:gd name="connsiteX34" fmla="*/ 11045520 w 12106540"/>
                <a:gd name="connsiteY34" fmla="*/ 1920675 h 2183968"/>
                <a:gd name="connsiteX35" fmla="*/ 10375930 w 12106540"/>
                <a:gd name="connsiteY35" fmla="*/ 1108086 h 2183968"/>
                <a:gd name="connsiteX36" fmla="*/ 11480516 w 12106540"/>
                <a:gd name="connsiteY36" fmla="*/ 670702 h 2183968"/>
                <a:gd name="connsiteX37" fmla="*/ 10929641 w 12106540"/>
                <a:gd name="connsiteY37" fmla="*/ 419059 h 2183968"/>
                <a:gd name="connsiteX38" fmla="*/ 10098626 w 12106540"/>
                <a:gd name="connsiteY38" fmla="*/ 1123011 h 2183968"/>
                <a:gd name="connsiteX39" fmla="*/ 9779148 w 12106540"/>
                <a:gd name="connsiteY39" fmla="*/ 2142018 h 2183968"/>
                <a:gd name="connsiteX40" fmla="*/ 9150385 w 12106540"/>
                <a:gd name="connsiteY40" fmla="*/ 2142018 h 2183968"/>
                <a:gd name="connsiteX41" fmla="*/ 9474348 w 12106540"/>
                <a:gd name="connsiteY41" fmla="*/ 1112380 h 2183968"/>
                <a:gd name="connsiteX42" fmla="*/ 10977422 w 12106540"/>
                <a:gd name="connsiteY42" fmla="*/ 1913 h 2183968"/>
                <a:gd name="connsiteX43" fmla="*/ 12113190 w 12106540"/>
                <a:gd name="connsiteY43" fmla="*/ 602988 h 2183968"/>
                <a:gd name="connsiteX44" fmla="*/ 11137950 w 12106540"/>
                <a:gd name="connsiteY44" fmla="*/ 1304105 h 2183968"/>
                <a:gd name="connsiteX45" fmla="*/ 11974357 w 12106540"/>
                <a:gd name="connsiteY45" fmla="*/ 2142018 h 2183968"/>
                <a:gd name="connsiteX46" fmla="*/ 11447725 w 12106540"/>
                <a:gd name="connsiteY46" fmla="*/ 2142018 h 2183968"/>
                <a:gd name="connsiteX47" fmla="*/ 11334842 w 12106540"/>
                <a:gd name="connsiteY47" fmla="*/ 2127774 h 2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2106540" h="2183968">
                  <a:moveTo>
                    <a:pt x="1817527" y="17639"/>
                  </a:moveTo>
                  <a:cubicBezTo>
                    <a:pt x="2181084" y="56095"/>
                    <a:pt x="2662459" y="205110"/>
                    <a:pt x="2709919" y="219996"/>
                  </a:cubicBezTo>
                  <a:cubicBezTo>
                    <a:pt x="2630797" y="359493"/>
                    <a:pt x="2565463" y="553709"/>
                    <a:pt x="2399495" y="553709"/>
                  </a:cubicBezTo>
                  <a:cubicBezTo>
                    <a:pt x="2276846" y="553709"/>
                    <a:pt x="1935209" y="421102"/>
                    <a:pt x="1554275" y="421102"/>
                  </a:cubicBezTo>
                  <a:cubicBezTo>
                    <a:pt x="1397593" y="421102"/>
                    <a:pt x="1093835" y="445185"/>
                    <a:pt x="1093835" y="615663"/>
                  </a:cubicBezTo>
                  <a:cubicBezTo>
                    <a:pt x="1093153" y="909687"/>
                    <a:pt x="2652981" y="818476"/>
                    <a:pt x="2590034" y="1477163"/>
                  </a:cubicBezTo>
                  <a:cubicBezTo>
                    <a:pt x="2552701" y="1872982"/>
                    <a:pt x="2043541" y="2178888"/>
                    <a:pt x="1357920" y="2178888"/>
                  </a:cubicBezTo>
                  <a:cubicBezTo>
                    <a:pt x="782273" y="2178888"/>
                    <a:pt x="216808" y="1980601"/>
                    <a:pt x="6649" y="1870266"/>
                  </a:cubicBezTo>
                  <a:cubicBezTo>
                    <a:pt x="66680" y="1775153"/>
                    <a:pt x="88832" y="1742081"/>
                    <a:pt x="177127" y="1601366"/>
                  </a:cubicBezTo>
                  <a:cubicBezTo>
                    <a:pt x="203237" y="1558905"/>
                    <a:pt x="252748" y="1534069"/>
                    <a:pt x="315383" y="1540622"/>
                  </a:cubicBezTo>
                  <a:cubicBezTo>
                    <a:pt x="402549" y="1549435"/>
                    <a:pt x="885373" y="1747497"/>
                    <a:pt x="1266003" y="1757896"/>
                  </a:cubicBezTo>
                  <a:cubicBezTo>
                    <a:pt x="1501703" y="1764601"/>
                    <a:pt x="1853403" y="1759178"/>
                    <a:pt x="1878047" y="1547704"/>
                  </a:cubicBezTo>
                  <a:cubicBezTo>
                    <a:pt x="1915805" y="1221377"/>
                    <a:pt x="435781" y="1302430"/>
                    <a:pt x="435781" y="659750"/>
                  </a:cubicBezTo>
                  <a:cubicBezTo>
                    <a:pt x="435781" y="328296"/>
                    <a:pt x="862533" y="-83651"/>
                    <a:pt x="1817559" y="17639"/>
                  </a:cubicBezTo>
                  <a:close/>
                  <a:moveTo>
                    <a:pt x="5541880" y="339584"/>
                  </a:moveTo>
                  <a:cubicBezTo>
                    <a:pt x="5376842" y="528144"/>
                    <a:pt x="5312413" y="641084"/>
                    <a:pt x="5124069" y="641084"/>
                  </a:cubicBezTo>
                  <a:cubicBezTo>
                    <a:pt x="4930870" y="641084"/>
                    <a:pt x="4776775" y="471959"/>
                    <a:pt x="4293630" y="471959"/>
                  </a:cubicBezTo>
                  <a:cubicBezTo>
                    <a:pt x="3804003" y="471959"/>
                    <a:pt x="3500028" y="757972"/>
                    <a:pt x="3500028" y="1112949"/>
                  </a:cubicBezTo>
                  <a:cubicBezTo>
                    <a:pt x="3500028" y="1600525"/>
                    <a:pt x="4056904" y="1709266"/>
                    <a:pt x="4294295" y="1709266"/>
                  </a:cubicBezTo>
                  <a:cubicBezTo>
                    <a:pt x="5033762" y="1709266"/>
                    <a:pt x="5737923" y="837335"/>
                    <a:pt x="6285970" y="463467"/>
                  </a:cubicBezTo>
                  <a:cubicBezTo>
                    <a:pt x="6654975" y="201753"/>
                    <a:pt x="7039105" y="1889"/>
                    <a:pt x="7656116" y="1889"/>
                  </a:cubicBezTo>
                  <a:cubicBezTo>
                    <a:pt x="8550110" y="1889"/>
                    <a:pt x="9088663" y="511841"/>
                    <a:pt x="9088663" y="1112925"/>
                  </a:cubicBezTo>
                  <a:cubicBezTo>
                    <a:pt x="9088663" y="1697336"/>
                    <a:pt x="8519922" y="2185858"/>
                    <a:pt x="7660522" y="2185858"/>
                  </a:cubicBezTo>
                  <a:cubicBezTo>
                    <a:pt x="6960760" y="2185858"/>
                    <a:pt x="6536043" y="1989158"/>
                    <a:pt x="6096064" y="1561236"/>
                  </a:cubicBezTo>
                  <a:lnTo>
                    <a:pt x="6461199" y="1232329"/>
                  </a:lnTo>
                  <a:cubicBezTo>
                    <a:pt x="6648669" y="1436151"/>
                    <a:pt x="7079091" y="1709266"/>
                    <a:pt x="7621963" y="1709266"/>
                  </a:cubicBezTo>
                  <a:cubicBezTo>
                    <a:pt x="8032667" y="1709266"/>
                    <a:pt x="8449349" y="1472997"/>
                    <a:pt x="8449349" y="1112949"/>
                  </a:cubicBezTo>
                  <a:cubicBezTo>
                    <a:pt x="8449349" y="746019"/>
                    <a:pt x="8141865" y="471959"/>
                    <a:pt x="7656436" y="471959"/>
                  </a:cubicBezTo>
                  <a:cubicBezTo>
                    <a:pt x="6427054" y="471959"/>
                    <a:pt x="5839413" y="2178872"/>
                    <a:pt x="4297451" y="2178872"/>
                  </a:cubicBezTo>
                  <a:cubicBezTo>
                    <a:pt x="3724865" y="2178872"/>
                    <a:pt x="2942239" y="1957520"/>
                    <a:pt x="2858141" y="1209152"/>
                  </a:cubicBezTo>
                  <a:cubicBezTo>
                    <a:pt x="2858141" y="1200443"/>
                    <a:pt x="2857228" y="1046132"/>
                    <a:pt x="2858141" y="1027145"/>
                  </a:cubicBezTo>
                  <a:cubicBezTo>
                    <a:pt x="2903231" y="432174"/>
                    <a:pt x="3572148" y="1913"/>
                    <a:pt x="4317048" y="1913"/>
                  </a:cubicBezTo>
                  <a:cubicBezTo>
                    <a:pt x="4766985" y="1913"/>
                    <a:pt x="5233987" y="181772"/>
                    <a:pt x="5541912" y="339584"/>
                  </a:cubicBezTo>
                  <a:close/>
                  <a:moveTo>
                    <a:pt x="11334842" y="2127766"/>
                  </a:moveTo>
                  <a:cubicBezTo>
                    <a:pt x="11226157" y="2098836"/>
                    <a:pt x="11134137" y="2026940"/>
                    <a:pt x="11045520" y="1920675"/>
                  </a:cubicBezTo>
                  <a:cubicBezTo>
                    <a:pt x="10795912" y="1620185"/>
                    <a:pt x="10464217" y="1219102"/>
                    <a:pt x="10375930" y="1108086"/>
                  </a:cubicBezTo>
                  <a:cubicBezTo>
                    <a:pt x="10657937" y="1064335"/>
                    <a:pt x="11480516" y="1037880"/>
                    <a:pt x="11480516" y="670702"/>
                  </a:cubicBezTo>
                  <a:cubicBezTo>
                    <a:pt x="11480516" y="462017"/>
                    <a:pt x="11163915" y="419059"/>
                    <a:pt x="10929641" y="419059"/>
                  </a:cubicBezTo>
                  <a:cubicBezTo>
                    <a:pt x="10276450" y="419059"/>
                    <a:pt x="10188259" y="864238"/>
                    <a:pt x="10098626" y="1123011"/>
                  </a:cubicBezTo>
                  <a:cubicBezTo>
                    <a:pt x="10098626" y="1123011"/>
                    <a:pt x="9826408" y="1990760"/>
                    <a:pt x="9779148" y="2142018"/>
                  </a:cubicBezTo>
                  <a:lnTo>
                    <a:pt x="9150385" y="2142018"/>
                  </a:lnTo>
                  <a:lnTo>
                    <a:pt x="9474348" y="1112380"/>
                  </a:lnTo>
                  <a:cubicBezTo>
                    <a:pt x="9670143" y="436132"/>
                    <a:pt x="10036087" y="1913"/>
                    <a:pt x="10977422" y="1913"/>
                  </a:cubicBezTo>
                  <a:cubicBezTo>
                    <a:pt x="11551114" y="1913"/>
                    <a:pt x="12113190" y="181772"/>
                    <a:pt x="12113190" y="602988"/>
                  </a:cubicBezTo>
                  <a:cubicBezTo>
                    <a:pt x="12113190" y="1094514"/>
                    <a:pt x="11492462" y="1260017"/>
                    <a:pt x="11137950" y="1304105"/>
                  </a:cubicBezTo>
                  <a:lnTo>
                    <a:pt x="11974357" y="2142018"/>
                  </a:lnTo>
                  <a:lnTo>
                    <a:pt x="11447725" y="2142018"/>
                  </a:lnTo>
                  <a:cubicBezTo>
                    <a:pt x="11407947" y="2142018"/>
                    <a:pt x="11370421" y="2137268"/>
                    <a:pt x="11334842" y="2127774"/>
                  </a:cubicBezTo>
                </a:path>
              </a:pathLst>
            </a:custGeom>
            <a:grpFill/>
            <a:ln w="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BE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B17A634-EFA3-406A-8EBF-260C9D367CC1}"/>
              </a:ext>
            </a:extLst>
          </p:cNvPr>
          <p:cNvCxnSpPr>
            <a:cxnSpLocks/>
          </p:cNvCxnSpPr>
          <p:nvPr userDrawn="1"/>
        </p:nvCxnSpPr>
        <p:spPr>
          <a:xfrm>
            <a:off x="678159" y="6378097"/>
            <a:ext cx="0" cy="10437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8967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174625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0850" indent="-18415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625475" indent="-174625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09625" indent="-18415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538163" indent="-1778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85750" indent="-28575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715963" indent="-180975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>
          <p15:clr>
            <a:srgbClr val="F26B43"/>
          </p15:clr>
        </p15:guide>
        <p15:guide id="4" pos="7680">
          <p15:clr>
            <a:srgbClr val="F26B43"/>
          </p15:clr>
        </p15:guide>
        <p15:guide id="5" orient="horz" pos="5">
          <p15:clr>
            <a:srgbClr val="F26B43"/>
          </p15:clr>
        </p15:guide>
        <p15:guide id="6" orient="horz" pos="4320">
          <p15:clr>
            <a:srgbClr val="F26B43"/>
          </p15:clr>
        </p15:guide>
        <p15:guide id="7" pos="234">
          <p15:clr>
            <a:srgbClr val="F26B43"/>
          </p15:clr>
        </p15:guide>
        <p15:guide id="8" pos="7446">
          <p15:clr>
            <a:srgbClr val="F26B43"/>
          </p15:clr>
        </p15:guide>
        <p15:guide id="9" orient="horz" pos="232">
          <p15:clr>
            <a:srgbClr val="F26B43"/>
          </p15:clr>
        </p15:guide>
        <p15:guide id="10" orient="horz" pos="4088">
          <p15:clr>
            <a:srgbClr val="F26B43"/>
          </p15:clr>
        </p15:guide>
        <p15:guide id="11" orient="horz" pos="1117">
          <p15:clr>
            <a:srgbClr val="F26B43"/>
          </p15:clr>
        </p15:guide>
        <p15:guide id="12" orient="horz" pos="37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dcvdevds1.eu.scor.local:4000/" TargetMode="External"/><Relationship Id="rId2" Type="http://schemas.openxmlformats.org/officeDocument/2006/relationships/hyperlink" Target="http://dcvdevds1.eu.scor.local:4100/" TargetMode="Externa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re 46">
            <a:extLst>
              <a:ext uri="{FF2B5EF4-FFF2-40B4-BE49-F238E27FC236}">
                <a16:creationId xmlns:a16="http://schemas.microsoft.com/office/drawing/2014/main" id="{1D41B2C7-CA49-45CA-A7D0-0304164282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589960"/>
            <a:ext cx="5724525" cy="1994392"/>
          </a:xfrm>
        </p:spPr>
        <p:txBody>
          <a:bodyPr/>
          <a:lstStyle/>
          <a:p>
            <a:r>
              <a:rPr lang="en-US" dirty="0"/>
              <a:t>Making custom apps accessible to outsiders</a:t>
            </a:r>
            <a:endParaRPr lang="fr-BE" dirty="0"/>
          </a:p>
        </p:txBody>
      </p:sp>
      <p:sp>
        <p:nvSpPr>
          <p:cNvPr id="48" name="Sous-titre 47">
            <a:extLst>
              <a:ext uri="{FF2B5EF4-FFF2-40B4-BE49-F238E27FC236}">
                <a16:creationId xmlns:a16="http://schemas.microsoft.com/office/drawing/2014/main" id="{9DADBCE4-93AF-42A7-93E9-CA2A5A06C9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3694856"/>
            <a:ext cx="5724525" cy="830997"/>
          </a:xfrm>
        </p:spPr>
        <p:txBody>
          <a:bodyPr/>
          <a:lstStyle/>
          <a:p>
            <a:r>
              <a:rPr lang="en-US" dirty="0"/>
              <a:t>Dafni Roumba</a:t>
            </a:r>
            <a:br>
              <a:rPr lang="en-US" dirty="0"/>
            </a:br>
            <a:br>
              <a:rPr lang="en-US" dirty="0"/>
            </a:br>
            <a:r>
              <a:rPr lang="en-US" dirty="0"/>
              <a:t>20/07/2023</a:t>
            </a:r>
            <a:endParaRPr lang="fr-BE" dirty="0"/>
          </a:p>
        </p:txBody>
      </p:sp>
      <p:pic>
        <p:nvPicPr>
          <p:cNvPr id="45" name="Espace réservé pour une image  44">
            <a:extLst>
              <a:ext uri="{FF2B5EF4-FFF2-40B4-BE49-F238E27FC236}">
                <a16:creationId xmlns:a16="http://schemas.microsoft.com/office/drawing/2014/main" id="{033E41BF-B85B-45CA-B11B-3744C34EFC7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1477" y="1041993"/>
            <a:ext cx="4716412" cy="4763272"/>
          </a:xfrm>
        </p:spPr>
      </p:pic>
    </p:spTree>
    <p:extLst>
      <p:ext uri="{BB962C8B-B14F-4D97-AF65-F5344CB8AC3E}">
        <p14:creationId xmlns:p14="http://schemas.microsoft.com/office/powerpoint/2010/main" val="294216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758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5B0F08-DD18-4EC7-A34A-4FFCB3533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784080"/>
            <a:ext cx="11449049" cy="443198"/>
          </a:xfrm>
        </p:spPr>
        <p:txBody>
          <a:bodyPr/>
          <a:lstStyle/>
          <a:p>
            <a:r>
              <a:rPr lang="en-US" sz="3200" dirty="0"/>
              <a:t>Main Topics </a:t>
            </a:r>
            <a:endParaRPr lang="fr-BE" sz="32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8F80E-033B-4EA7-AF97-3F456FD89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Making custom apps accessible to outsiders</a:t>
            </a:r>
            <a:endParaRPr kumimoji="0" lang="fr-B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4D9EBF-E782-4314-A464-5E96EC77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0150FD-603F-44AF-ADBB-D2D9D0B3C68D}" type="slidenum">
              <a:rPr kumimoji="0" lang="fr-BE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fr-BE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A097E443-28CF-490D-98C6-70CCC6B764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5F4AF289-EA5B-4618-9732-F3557B3B817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3727" y="2348880"/>
            <a:ext cx="370294" cy="720197"/>
          </a:xfrm>
        </p:spPr>
        <p:txBody>
          <a:bodyPr/>
          <a:lstStyle/>
          <a:p>
            <a:r>
              <a:rPr lang="fr-BE" dirty="0"/>
              <a:t>1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5F2A489B-985D-4365-81C0-5F98883FC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App Creation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B68F1586-47F9-4506-BBCD-0800D6966F2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517794" y="2348880"/>
            <a:ext cx="370294" cy="720197"/>
          </a:xfrm>
        </p:spPr>
        <p:txBody>
          <a:bodyPr/>
          <a:lstStyle/>
          <a:p>
            <a:r>
              <a:rPr lang="fr-BE" dirty="0"/>
              <a:t>4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DAD45803-7BBA-4B91-BCC2-847C43B51D2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SCOR Servers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F5518535-7D3F-4A54-BB31-7556DFDF8EA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3727" y="3386130"/>
            <a:ext cx="370294" cy="720197"/>
          </a:xfrm>
        </p:spPr>
        <p:txBody>
          <a:bodyPr/>
          <a:lstStyle/>
          <a:p>
            <a:r>
              <a:rPr lang="fr-BE" dirty="0"/>
              <a:t>2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6073E3FB-5862-49E8-9164-76D95A6E8B2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Flask &amp; HTML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784DF947-C9E9-470F-B6AD-41709B251B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17794" y="3386130"/>
            <a:ext cx="370294" cy="720197"/>
          </a:xfrm>
        </p:spPr>
        <p:txBody>
          <a:bodyPr/>
          <a:lstStyle/>
          <a:p>
            <a:r>
              <a:rPr lang="fr-BE" dirty="0"/>
              <a:t>5</a:t>
            </a:r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8C9F5582-B491-42FB-A336-8D0243BF246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Sharing Scripts</a:t>
            </a:r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8BA9A76C-7A28-4AC6-B345-3FF0D4FC36E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93727" y="4423380"/>
            <a:ext cx="370294" cy="720197"/>
          </a:xfrm>
        </p:spPr>
        <p:txBody>
          <a:bodyPr/>
          <a:lstStyle/>
          <a:p>
            <a:r>
              <a:rPr lang="fr-BE" dirty="0"/>
              <a:t>3</a:t>
            </a:r>
          </a:p>
        </p:txBody>
      </p:sp>
      <p:sp>
        <p:nvSpPr>
          <p:cNvPr id="69" name="Text Placeholder 68">
            <a:extLst>
              <a:ext uri="{FF2B5EF4-FFF2-40B4-BE49-F238E27FC236}">
                <a16:creationId xmlns:a16="http://schemas.microsoft.com/office/drawing/2014/main" id="{75E71FE9-A3A3-4D05-A0BF-7C5EA04C4D4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19DDFE02-7461-4D92-9152-628969F8483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517794" y="4423380"/>
            <a:ext cx="370294" cy="720197"/>
          </a:xfrm>
        </p:spPr>
        <p:txBody>
          <a:bodyPr/>
          <a:lstStyle/>
          <a:p>
            <a:r>
              <a:rPr lang="fr-BE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75337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5B0F08-DD18-4EC7-A34A-4FFCB3533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fr-B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8F80E-033B-4EA7-AF97-3F456FD8974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Making custom apps accessible to outsiders</a:t>
            </a:r>
            <a:endParaRPr kumimoji="0" lang="fr-B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4D9EBF-E782-4314-A464-5E96EC7774F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0150FD-603F-44AF-ADBB-D2D9D0B3C68D}" type="slidenum">
              <a:rPr kumimoji="0" lang="fr-BE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fr-BE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65D83C0-F361-4060-9289-DA7BF463C4F6}"/>
              </a:ext>
            </a:extLst>
          </p:cNvPr>
          <p:cNvSpPr txBox="1">
            <a:spLocks/>
          </p:cNvSpPr>
          <p:nvPr/>
        </p:nvSpPr>
        <p:spPr>
          <a:xfrm>
            <a:off x="4739065" y="2424158"/>
            <a:ext cx="2841173" cy="2430747"/>
          </a:xfrm>
          <a:prstGeom prst="roundRect">
            <a:avLst>
              <a:gd name="adj" fmla="val 10284"/>
            </a:avLst>
          </a:prstGeom>
          <a:solidFill>
            <a:schemeClr val="accent3"/>
          </a:solidFill>
        </p:spPr>
        <p:txBody>
          <a:bodyPr vert="horz" wrap="square" lIns="108000" tIns="72000" rIns="108000" bIns="252000" rtlCol="0"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363" indent="-1825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8163" indent="-1778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5963" indent="-1809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prstClr val="white"/>
                </a:solidFill>
                <a:latin typeface="Arial" panose="020B0604020202020204"/>
              </a:rPr>
              <a:t>Step 2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 started </a:t>
            </a:r>
            <a:r>
              <a:rPr lang="en-US" sz="1400" dirty="0">
                <a:solidFill>
                  <a:prstClr val="white"/>
                </a:solidFill>
                <a:latin typeface="Arial" panose="020B0604020202020204"/>
              </a:rPr>
              <a:t>thinking of ways to send my script to the other team but because of these specific packages, I initially thought they would have to get access to the server.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EB8B268D-CFD7-4EA4-A432-25C6F2A37166}"/>
              </a:ext>
            </a:extLst>
          </p:cNvPr>
          <p:cNvSpPr txBox="1">
            <a:spLocks/>
          </p:cNvSpPr>
          <p:nvPr/>
        </p:nvSpPr>
        <p:spPr>
          <a:xfrm>
            <a:off x="8046145" y="2424158"/>
            <a:ext cx="2841173" cy="2430747"/>
          </a:xfrm>
          <a:prstGeom prst="roundRect">
            <a:avLst>
              <a:gd name="adj" fmla="val 10284"/>
            </a:avLst>
          </a:prstGeom>
          <a:solidFill>
            <a:schemeClr val="accent4"/>
          </a:solidFill>
        </p:spPr>
        <p:txBody>
          <a:bodyPr vert="horz" wrap="square" lIns="108000" tIns="72000" rIns="108000" bIns="252000" rtlCol="0"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363" indent="-1825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8163" indent="-1778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5963" indent="-1809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prstClr val="white"/>
                </a:solidFill>
                <a:latin typeface="Arial" panose="020B0604020202020204"/>
              </a:rPr>
              <a:t>Step 3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prstClr val="white"/>
                </a:solidFill>
                <a:latin typeface="Arial" panose="020B0604020202020204"/>
              </a:rPr>
              <a:t>The solution provided by the </a:t>
            </a:r>
            <a:r>
              <a:rPr lang="en-US" sz="1400" dirty="0" err="1">
                <a:solidFill>
                  <a:prstClr val="white"/>
                </a:solidFill>
                <a:latin typeface="Arial" panose="020B0604020202020204"/>
              </a:rPr>
              <a:t>DataScience</a:t>
            </a:r>
            <a:r>
              <a:rPr lang="en-US" sz="1400" dirty="0">
                <a:solidFill>
                  <a:prstClr val="white"/>
                </a:solidFill>
                <a:latin typeface="Arial" panose="020B0604020202020204"/>
              </a:rPr>
              <a:t> team was to create an interface from which they can run my scripts through the server without accessing the code files themselves.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AB3D762-BF3A-4583-A8BE-2359F2830795}"/>
              </a:ext>
            </a:extLst>
          </p:cNvPr>
          <p:cNvSpPr txBox="1">
            <a:spLocks/>
          </p:cNvSpPr>
          <p:nvPr/>
        </p:nvSpPr>
        <p:spPr>
          <a:xfrm>
            <a:off x="1431985" y="2424158"/>
            <a:ext cx="2841173" cy="2430747"/>
          </a:xfrm>
          <a:prstGeom prst="roundRect">
            <a:avLst>
              <a:gd name="adj" fmla="val 10284"/>
            </a:avLst>
          </a:prstGeom>
          <a:solidFill>
            <a:schemeClr val="accent1"/>
          </a:solidFill>
        </p:spPr>
        <p:txBody>
          <a:bodyPr vert="horz" wrap="square" lIns="108000" tIns="72000" rIns="108000" bIns="252000" rtlCol="0"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363" indent="-1825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8163" indent="-1778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5963" indent="-1809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Step 1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prstClr val="white"/>
                </a:solidFill>
                <a:latin typeface="Arial" panose="020B0604020202020204"/>
              </a:rPr>
              <a:t>Wanted to </a:t>
            </a: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automate a process for another team that doesn’t use programming. For this I needed specific packages that existed only on SCOR’s Data Science Sandbox server.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649E5-B7DD-BD8E-8599-AD855091DA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did we end up here?</a:t>
            </a:r>
          </a:p>
        </p:txBody>
      </p:sp>
    </p:spTree>
    <p:extLst>
      <p:ext uri="{BB962C8B-B14F-4D97-AF65-F5344CB8AC3E}">
        <p14:creationId xmlns:p14="http://schemas.microsoft.com/office/powerpoint/2010/main" val="50215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space réservé pour une image  44">
            <a:extLst>
              <a:ext uri="{FF2B5EF4-FFF2-40B4-BE49-F238E27FC236}">
                <a16:creationId xmlns:a16="http://schemas.microsoft.com/office/drawing/2014/main" id="{479AC030-70FC-40CC-813A-40251E95BA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230" r="32230"/>
          <a:stretch/>
        </p:blipFill>
        <p:spPr>
          <a:xfrm>
            <a:off x="9210815" y="799548"/>
            <a:ext cx="2609710" cy="4893450"/>
          </a:xfrm>
          <a:prstGeom prst="roundRect">
            <a:avLst>
              <a:gd name="adj" fmla="val 7903"/>
            </a:avLst>
          </a:prstGeom>
          <a:noFill/>
          <a:effectLst>
            <a:outerShdw blurRad="228600" dist="50800" algn="l" rotWithShape="0">
              <a:schemeClr val="accent3">
                <a:alpha val="70000"/>
              </a:schemeClr>
            </a:outerShdw>
          </a:effectLst>
        </p:spPr>
      </p:pic>
      <p:pic>
        <p:nvPicPr>
          <p:cNvPr id="15" name="Espace réservé pour une image  44">
            <a:extLst>
              <a:ext uri="{FF2B5EF4-FFF2-40B4-BE49-F238E27FC236}">
                <a16:creationId xmlns:a16="http://schemas.microsoft.com/office/drawing/2014/main" id="{95675C4D-8133-498E-B91F-E919111826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19" t="36" r="10433" b="-36"/>
          <a:stretch/>
        </p:blipFill>
        <p:spPr>
          <a:xfrm>
            <a:off x="6343725" y="799548"/>
            <a:ext cx="2609710" cy="4893450"/>
          </a:xfrm>
          <a:prstGeom prst="roundRect">
            <a:avLst>
              <a:gd name="adj" fmla="val 7903"/>
            </a:avLst>
          </a:prstGeom>
          <a:noFill/>
          <a:effectLst>
            <a:outerShdw blurRad="228600" dist="50800" algn="l" rotWithShape="0">
              <a:schemeClr val="accent3">
                <a:alpha val="70000"/>
              </a:schemeClr>
            </a:outerShdw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C5B0F08-DD18-4EC7-A34A-4FFCB3533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 Servers</a:t>
            </a:r>
            <a:endParaRPr lang="fr-BE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0FBA62B-5576-48EB-A74D-D3B91EC14D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What’s available to us</a:t>
            </a:r>
            <a:endParaRPr lang="fr-BE" dirty="0">
              <a:solidFill>
                <a:schemeClr val="accent3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8F80E-033B-4EA7-AF97-3F456FD8974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Making custom apps accessible to outsiders</a:t>
            </a:r>
            <a:endParaRPr kumimoji="0" lang="fr-B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4D9EBF-E782-4314-A464-5E96EC7774F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0150FD-603F-44AF-ADBB-D2D9D0B3C68D}" type="slidenum">
              <a:rPr kumimoji="0" lang="fr-BE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fr-BE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CE35DA-A066-40D6-A0D5-28F8C2C9D087}"/>
              </a:ext>
            </a:extLst>
          </p:cNvPr>
          <p:cNvSpPr txBox="1"/>
          <p:nvPr/>
        </p:nvSpPr>
        <p:spPr>
          <a:xfrm>
            <a:off x="983176" y="2476831"/>
            <a:ext cx="4068341" cy="230832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62D4A8"/>
              </a:buClr>
              <a:buSzTx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SCOR has these two servers (based on my current knowledge) which are similar but have their pros and cons: </a:t>
            </a:r>
          </a:p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62D4A8"/>
              </a:buClr>
              <a:buSzTx/>
              <a:buFont typeface="Wingdings 2" panose="05020102010507070707" pitchFamily="18" charset="2"/>
              <a:buChar char="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Data Science Sandbox</a:t>
            </a:r>
          </a:p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62D4A8"/>
              </a:buClr>
              <a:buSzTx/>
              <a:buFont typeface="Wingdings 2" panose="05020102010507070707" pitchFamily="18" charset="2"/>
              <a:buChar char=""/>
              <a:tabLst/>
              <a:defRPr/>
            </a:pPr>
            <a:r>
              <a:rPr lang="en-US" sz="1600" dirty="0">
                <a:solidFill>
                  <a:prstClr val="black"/>
                </a:solidFill>
                <a:latin typeface="Arial" panose="020B0604020202020204"/>
              </a:rPr>
              <a:t>Domino</a:t>
            </a:r>
          </a:p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62D4A8"/>
              </a:buClr>
              <a:buSzTx/>
              <a:buFont typeface="Wingdings 2" panose="05020102010507070707" pitchFamily="18" charset="2"/>
              <a:buChar char="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62D4A8"/>
              </a:buClr>
              <a:buSzTx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Arial" panose="020B0604020202020204"/>
              </a:rPr>
              <a:t>Details on these are summarized in the shared pdf.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14107CD8-4FCC-4A49-89CF-0FEBD3916EE9}"/>
              </a:ext>
            </a:extLst>
          </p:cNvPr>
          <p:cNvGrpSpPr/>
          <p:nvPr/>
        </p:nvGrpSpPr>
        <p:grpSpPr>
          <a:xfrm>
            <a:off x="12360696" y="-13072"/>
            <a:ext cx="1885826" cy="1374220"/>
            <a:chOff x="4867566" y="1651754"/>
            <a:chExt cx="1885826" cy="1374220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8350F08D-A0C8-42AF-8385-55B810D00B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30C6821-3300-4BD1-9303-2F09BE29B8A0}"/>
                </a:ext>
              </a:extLst>
            </p:cNvPr>
            <p:cNvSpPr/>
            <p:nvPr/>
          </p:nvSpPr>
          <p:spPr>
            <a:xfrm>
              <a:off x="4867566" y="2010311"/>
              <a:ext cx="1885826" cy="101566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80A9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To replace a picture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Right click on the picture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Click on « Change Picture » / « </a:t>
              </a: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From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a file...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Choose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your picture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815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5B0F08-DD18-4EC7-A34A-4FFCB3533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Scripts</a:t>
            </a:r>
            <a:endParaRPr lang="fr-BE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0FBA62B-5576-48EB-A74D-D3B91EC14D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with other SCOR teams</a:t>
            </a:r>
            <a:endParaRPr lang="fr-BE" dirty="0">
              <a:solidFill>
                <a:schemeClr val="accent4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8F80E-033B-4EA7-AF97-3F456FD8974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Making custom apps accessible to outsiders</a:t>
            </a:r>
            <a:endParaRPr kumimoji="0" lang="fr-B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4D9EBF-E782-4314-A464-5E96EC7774F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0150FD-603F-44AF-ADBB-D2D9D0B3C68D}" type="slidenum">
              <a:rPr kumimoji="0" lang="fr-BE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fr-BE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" name="Content Placeholder 12">
            <a:extLst>
              <a:ext uri="{FF2B5EF4-FFF2-40B4-BE49-F238E27FC236}">
                <a16:creationId xmlns:a16="http://schemas.microsoft.com/office/drawing/2014/main" id="{42460D08-2036-4D06-A4B5-0D3A9E8E52E9}"/>
              </a:ext>
            </a:extLst>
          </p:cNvPr>
          <p:cNvSpPr txBox="1">
            <a:spLocks/>
          </p:cNvSpPr>
          <p:nvPr/>
        </p:nvSpPr>
        <p:spPr>
          <a:xfrm>
            <a:off x="5574292" y="1519612"/>
            <a:ext cx="5724525" cy="2182136"/>
          </a:xfrm>
          <a:prstGeom prst="rect">
            <a:avLst/>
          </a:prstGeom>
        </p:spPr>
        <p:txBody>
          <a:bodyPr vert="horz" wrap="square" lIns="0" tIns="0" rIns="36000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363" indent="-1825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8163" indent="-1778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5963" indent="-1809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sz="1600" dirty="0">
                <a:solidFill>
                  <a:srgbClr val="FF9138"/>
                </a:solidFill>
                <a:latin typeface="Arial" panose="020B0604020202020204"/>
              </a:rPr>
              <a:t>You </a:t>
            </a:r>
            <a:r>
              <a:rPr lang="fr-BE" sz="1600" dirty="0" err="1">
                <a:solidFill>
                  <a:srgbClr val="FF9138"/>
                </a:solidFill>
                <a:latin typeface="Arial" panose="020B0604020202020204"/>
              </a:rPr>
              <a:t>create</a:t>
            </a:r>
            <a:r>
              <a:rPr lang="fr-BE" sz="1600" dirty="0">
                <a:solidFill>
                  <a:srgbClr val="FF9138"/>
                </a:solidFill>
                <a:latin typeface="Arial" panose="020B0604020202020204"/>
              </a:rPr>
              <a:t> a code </a:t>
            </a:r>
            <a:r>
              <a:rPr lang="fr-BE" sz="1600" dirty="0" err="1">
                <a:solidFill>
                  <a:srgbClr val="FF9138"/>
                </a:solidFill>
                <a:latin typeface="Arial" panose="020B0604020202020204"/>
              </a:rPr>
              <a:t>meant</a:t>
            </a:r>
            <a:r>
              <a:rPr lang="fr-BE" sz="1600" dirty="0">
                <a:solidFill>
                  <a:srgbClr val="FF9138"/>
                </a:solidFill>
                <a:latin typeface="Arial" panose="020B0604020202020204"/>
              </a:rPr>
              <a:t> to </a:t>
            </a:r>
            <a:r>
              <a:rPr lang="fr-BE" sz="1600" dirty="0" err="1">
                <a:solidFill>
                  <a:srgbClr val="FF9138"/>
                </a:solidFill>
                <a:latin typeface="Arial" panose="020B0604020202020204"/>
              </a:rPr>
              <a:t>be</a:t>
            </a:r>
            <a:r>
              <a:rPr lang="fr-BE" sz="1600" dirty="0">
                <a:solidFill>
                  <a:srgbClr val="FF9138"/>
                </a:solidFill>
                <a:latin typeface="Arial" panose="020B0604020202020204"/>
              </a:rPr>
              <a:t> </a:t>
            </a:r>
            <a:r>
              <a:rPr lang="fr-BE" sz="1600" dirty="0" err="1">
                <a:solidFill>
                  <a:srgbClr val="FF9138"/>
                </a:solidFill>
                <a:latin typeface="Arial" panose="020B0604020202020204"/>
              </a:rPr>
              <a:t>used</a:t>
            </a:r>
            <a:r>
              <a:rPr lang="fr-BE" sz="1600" dirty="0">
                <a:solidFill>
                  <a:srgbClr val="FF9138"/>
                </a:solidFill>
                <a:latin typeface="Arial" panose="020B0604020202020204"/>
              </a:rPr>
              <a:t> by </a:t>
            </a:r>
            <a:r>
              <a:rPr lang="fr-BE" sz="1600" dirty="0" err="1">
                <a:solidFill>
                  <a:srgbClr val="FF9138"/>
                </a:solidFill>
                <a:latin typeface="Arial" panose="020B0604020202020204"/>
              </a:rPr>
              <a:t>another</a:t>
            </a:r>
            <a:r>
              <a:rPr lang="fr-BE" sz="1600" dirty="0">
                <a:solidFill>
                  <a:srgbClr val="FF9138"/>
                </a:solidFill>
                <a:latin typeface="Arial" panose="020B0604020202020204"/>
              </a:rPr>
              <a:t> team. </a:t>
            </a:r>
            <a:r>
              <a:rPr lang="fr-BE" sz="1600" dirty="0" err="1">
                <a:solidFill>
                  <a:srgbClr val="FF9138"/>
                </a:solidFill>
                <a:latin typeface="Arial" panose="020B0604020202020204"/>
              </a:rPr>
              <a:t>What</a:t>
            </a:r>
            <a:r>
              <a:rPr lang="fr-BE" sz="1600" dirty="0">
                <a:solidFill>
                  <a:srgbClr val="FF9138"/>
                </a:solidFill>
                <a:latin typeface="Arial" panose="020B0604020202020204"/>
              </a:rPr>
              <a:t> </a:t>
            </a:r>
            <a:r>
              <a:rPr lang="fr-BE" sz="1600" dirty="0" err="1">
                <a:solidFill>
                  <a:srgbClr val="FF9138"/>
                </a:solidFill>
                <a:latin typeface="Arial" panose="020B0604020202020204"/>
              </a:rPr>
              <a:t>now</a:t>
            </a:r>
            <a:r>
              <a:rPr lang="fr-BE" sz="1600" dirty="0">
                <a:solidFill>
                  <a:srgbClr val="FF9138"/>
                </a:solidFill>
                <a:latin typeface="Arial" panose="020B0604020202020204"/>
              </a:rPr>
              <a:t>? </a:t>
            </a:r>
          </a:p>
          <a:p>
            <a:pPr marL="0" marR="0" lvl="6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Depending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on the team,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they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might</a:t>
            </a:r>
            <a:endParaRPr kumimoji="0" lang="fr-B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6" indent="-28575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have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different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access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rights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to the servers</a:t>
            </a:r>
          </a:p>
          <a:p>
            <a:pPr marL="285750" marR="0" lvl="6" indent="-28575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dirty="0">
                <a:solidFill>
                  <a:prstClr val="black"/>
                </a:solidFill>
                <a:latin typeface="Arial" panose="020B0604020202020204"/>
              </a:rPr>
              <a:t>not use </a:t>
            </a:r>
            <a:r>
              <a:rPr lang="fr-BE" dirty="0" err="1">
                <a:solidFill>
                  <a:prstClr val="black"/>
                </a:solidFill>
                <a:latin typeface="Arial" panose="020B0604020202020204"/>
              </a:rPr>
              <a:t>same</a:t>
            </a:r>
            <a:r>
              <a:rPr lang="fr-BE" dirty="0">
                <a:solidFill>
                  <a:prstClr val="black"/>
                </a:solidFill>
                <a:latin typeface="Arial" panose="020B0604020202020204"/>
              </a:rPr>
              <a:t> </a:t>
            </a:r>
            <a:r>
              <a:rPr lang="fr-BE" dirty="0" err="1">
                <a:solidFill>
                  <a:prstClr val="black"/>
                </a:solidFill>
                <a:latin typeface="Arial" panose="020B0604020202020204"/>
              </a:rPr>
              <a:t>programming</a:t>
            </a:r>
            <a:r>
              <a:rPr lang="fr-BE" dirty="0">
                <a:solidFill>
                  <a:prstClr val="black"/>
                </a:solidFill>
                <a:latin typeface="Arial" panose="020B0604020202020204"/>
              </a:rPr>
              <a:t> </a:t>
            </a:r>
            <a:r>
              <a:rPr lang="fr-BE" dirty="0" err="1">
                <a:solidFill>
                  <a:prstClr val="black"/>
                </a:solidFill>
                <a:latin typeface="Arial" panose="020B0604020202020204"/>
              </a:rPr>
              <a:t>languages</a:t>
            </a:r>
            <a:r>
              <a:rPr lang="fr-BE" dirty="0">
                <a:solidFill>
                  <a:prstClr val="black"/>
                </a:solidFill>
                <a:latin typeface="Arial" panose="020B0604020202020204"/>
              </a:rPr>
              <a:t>/packages</a:t>
            </a:r>
          </a:p>
          <a:p>
            <a:pPr marL="285750" marR="0" lvl="6" indent="-28575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have </a:t>
            </a:r>
            <a:r>
              <a:rPr lang="fr-BE" dirty="0">
                <a:solidFill>
                  <a:prstClr val="black"/>
                </a:solidFill>
                <a:latin typeface="Arial" panose="020B0604020202020204"/>
              </a:rPr>
              <a:t>no </a:t>
            </a:r>
            <a:r>
              <a:rPr lang="fr-BE" dirty="0" err="1">
                <a:solidFill>
                  <a:prstClr val="black"/>
                </a:solidFill>
                <a:latin typeface="Arial" panose="020B0604020202020204"/>
              </a:rPr>
              <a:t>need</a:t>
            </a:r>
            <a:r>
              <a:rPr lang="fr-BE" dirty="0">
                <a:solidFill>
                  <a:prstClr val="black"/>
                </a:solidFill>
                <a:latin typeface="Arial" panose="020B0604020202020204"/>
              </a:rPr>
              <a:t> of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computational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solutions on the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regular</a:t>
            </a:r>
            <a:endParaRPr kumimoji="0" lang="fr-B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R="0" lvl="6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What’s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the best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way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to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give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them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access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to </a:t>
            </a:r>
            <a:r>
              <a:rPr kumimoji="0" lang="fr-B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your</a:t>
            </a:r>
            <a:r>
              <a:rPr kumimoji="0" lang="fr-B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code?</a:t>
            </a:r>
          </a:p>
        </p:txBody>
      </p:sp>
      <p:pic>
        <p:nvPicPr>
          <p:cNvPr id="11" name="Espace réservé pour une image  44">
            <a:extLst>
              <a:ext uri="{FF2B5EF4-FFF2-40B4-BE49-F238E27FC236}">
                <a16:creationId xmlns:a16="http://schemas.microsoft.com/office/drawing/2014/main" id="{4028D2CD-88BF-41C2-A7EE-8A088CEBF8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92" t="346" r="46422" b="-346"/>
          <a:stretch/>
        </p:blipFill>
        <p:spPr>
          <a:xfrm>
            <a:off x="371475" y="1641680"/>
            <a:ext cx="4129088" cy="4132362"/>
          </a:xfrm>
          <a:prstGeom prst="roundRect">
            <a:avLst>
              <a:gd name="adj" fmla="val 5946"/>
            </a:avLst>
          </a:prstGeom>
          <a:noFill/>
          <a:effectLst>
            <a:outerShdw blurRad="228600" dist="50800" algn="l" rotWithShape="0">
              <a:schemeClr val="accent1">
                <a:alpha val="70000"/>
              </a:schemeClr>
            </a:outerShdw>
          </a:effectLst>
        </p:spPr>
      </p:pic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73068EB-0FBD-421F-98D7-DEF4E46B7E93}"/>
              </a:ext>
            </a:extLst>
          </p:cNvPr>
          <p:cNvSpPr txBox="1">
            <a:spLocks/>
          </p:cNvSpPr>
          <p:nvPr/>
        </p:nvSpPr>
        <p:spPr>
          <a:xfrm>
            <a:off x="5070190" y="4052733"/>
            <a:ext cx="3834174" cy="1373945"/>
          </a:xfrm>
          <a:prstGeom prst="roundRect">
            <a:avLst>
              <a:gd name="adj" fmla="val 18121"/>
            </a:avLst>
          </a:prstGeom>
          <a:solidFill>
            <a:schemeClr val="accent1"/>
          </a:solidFill>
        </p:spPr>
        <p:txBody>
          <a:bodyPr vert="horz" wrap="square" lIns="108000" tIns="72000" rIns="108000" bIns="72000" rtlCol="0"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363" indent="-1825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8163" indent="-1778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5963" indent="-1809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sz="1400" dirty="0">
                <a:solidFill>
                  <a:prstClr val="white"/>
                </a:solidFill>
                <a:latin typeface="Arial" panose="020B0604020202020204"/>
              </a:rPr>
              <a:t>Option 1:</a:t>
            </a:r>
            <a:endParaRPr kumimoji="0" lang="fr-BE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BE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Email a Data team, </a:t>
            </a:r>
            <a:r>
              <a:rPr kumimoji="0" lang="fr-BE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create</a:t>
            </a:r>
            <a:r>
              <a:rPr kumimoji="0" lang="fr-BE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team </a:t>
            </a:r>
            <a:r>
              <a:rPr kumimoji="0" lang="fr-BE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accounts</a:t>
            </a:r>
            <a:r>
              <a:rPr kumimoji="0" lang="fr-BE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and </a:t>
            </a:r>
            <a:r>
              <a:rPr kumimoji="0" lang="fr-BE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accesses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, </a:t>
            </a: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make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sure </a:t>
            </a: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they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have the </a:t>
            </a: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same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packages </a:t>
            </a: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available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, help </a:t>
            </a: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them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</a:t>
            </a: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through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the code…..</a:t>
            </a:r>
            <a:endParaRPr kumimoji="0" lang="fr-BE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F753FA1C-1F1D-4272-93C7-C4C7F15A1EA2}"/>
              </a:ext>
            </a:extLst>
          </p:cNvPr>
          <p:cNvSpPr txBox="1">
            <a:spLocks/>
          </p:cNvSpPr>
          <p:nvPr/>
        </p:nvSpPr>
        <p:spPr>
          <a:xfrm>
            <a:off x="9129240" y="4052732"/>
            <a:ext cx="2320925" cy="1373945"/>
          </a:xfrm>
          <a:prstGeom prst="roundRect">
            <a:avLst>
              <a:gd name="adj" fmla="val 18121"/>
            </a:avLst>
          </a:prstGeom>
          <a:solidFill>
            <a:schemeClr val="accent1"/>
          </a:solidFill>
        </p:spPr>
        <p:txBody>
          <a:bodyPr vert="horz" wrap="square" lIns="108000" tIns="72000" rIns="108000" bIns="72000" rtlCol="0"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363" indent="-1825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8163" indent="-1778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5963" indent="-1809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sz="1400" dirty="0">
                <a:solidFill>
                  <a:prstClr val="white"/>
                </a:solidFill>
                <a:latin typeface="Arial" panose="020B0604020202020204"/>
              </a:rPr>
              <a:t>Option 2: </a:t>
            </a:r>
            <a:endParaRPr kumimoji="0" lang="fr-BE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Give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</a:t>
            </a: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access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to </a:t>
            </a: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specifically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</a:t>
            </a:r>
            <a:r>
              <a:rPr lang="fr-BE" sz="1200" b="1" dirty="0" err="1">
                <a:solidFill>
                  <a:prstClr val="white"/>
                </a:solidFill>
                <a:latin typeface="Arial" panose="020B0604020202020204"/>
              </a:rPr>
              <a:t>your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scripts on </a:t>
            </a:r>
            <a:r>
              <a:rPr lang="fr-BE" sz="1200" b="1" dirty="0" err="1">
                <a:solidFill>
                  <a:prstClr val="white"/>
                </a:solidFill>
                <a:latin typeface="Arial" panose="020B0604020202020204"/>
              </a:rPr>
              <a:t>your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server </a:t>
            </a: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that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</a:t>
            </a: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you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can </a:t>
            </a:r>
            <a:r>
              <a:rPr lang="fr-BE" sz="1200" dirty="0" err="1">
                <a:solidFill>
                  <a:prstClr val="white"/>
                </a:solidFill>
                <a:latin typeface="Arial" panose="020B0604020202020204"/>
              </a:rPr>
              <a:t>already</a:t>
            </a:r>
            <a:r>
              <a:rPr lang="fr-BE" sz="1200" dirty="0">
                <a:solidFill>
                  <a:prstClr val="white"/>
                </a:solidFill>
                <a:latin typeface="Arial" panose="020B0604020202020204"/>
              </a:rPr>
              <a:t> run.</a:t>
            </a:r>
            <a:endParaRPr kumimoji="0" lang="fr-BE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0DF8ABF1-5755-42F4-B630-EA64514E04E4}"/>
              </a:ext>
            </a:extLst>
          </p:cNvPr>
          <p:cNvGrpSpPr/>
          <p:nvPr/>
        </p:nvGrpSpPr>
        <p:grpSpPr>
          <a:xfrm>
            <a:off x="12360696" y="-13072"/>
            <a:ext cx="1885826" cy="1374220"/>
            <a:chOff x="4867566" y="1651754"/>
            <a:chExt cx="1885826" cy="1374220"/>
          </a:xfrm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EDEC125F-A972-43E7-98CB-67341B6355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DE1CCE2-31C8-4569-A55E-0ED714503913}"/>
                </a:ext>
              </a:extLst>
            </p:cNvPr>
            <p:cNvSpPr/>
            <p:nvPr/>
          </p:nvSpPr>
          <p:spPr>
            <a:xfrm>
              <a:off x="4867566" y="2010311"/>
              <a:ext cx="1885826" cy="101566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80A9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To replace a picture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Right click on the picture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Click on « Change Picture » / « </a:t>
              </a: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From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a file...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Choose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your picture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148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ce réservé pour une image  44">
            <a:extLst>
              <a:ext uri="{FF2B5EF4-FFF2-40B4-BE49-F238E27FC236}">
                <a16:creationId xmlns:a16="http://schemas.microsoft.com/office/drawing/2014/main" id="{26F55FF1-F561-4D0C-971D-ED86C66B8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663" r="24663"/>
          <a:stretch/>
        </p:blipFill>
        <p:spPr>
          <a:xfrm>
            <a:off x="7698581" y="-426720"/>
            <a:ext cx="4121944" cy="5903775"/>
          </a:xfrm>
          <a:prstGeom prst="roundRect">
            <a:avLst>
              <a:gd name="adj" fmla="val 5869"/>
            </a:avLst>
          </a:prstGeom>
          <a:noFill/>
          <a:effectLst>
            <a:outerShdw blurRad="228600" dist="50800" algn="l" rotWithShape="0">
              <a:schemeClr val="accent1">
                <a:alpha val="70000"/>
              </a:schemeClr>
            </a:outerShdw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C5B0F08-DD18-4EC7-A34A-4FFCB3533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Creation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0FBA62B-5576-48EB-A74D-D3B91EC14D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1475" y="945479"/>
            <a:ext cx="11449050" cy="249299"/>
          </a:xfrm>
        </p:spPr>
        <p:txBody>
          <a:bodyPr/>
          <a:lstStyle/>
          <a:p>
            <a:r>
              <a:rPr lang="en-US" sz="1800" dirty="0"/>
              <a:t>We’re not going to develop the New Facebook, don’t worry!</a:t>
            </a:r>
            <a:endParaRPr lang="fr-BE" sz="18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8F80E-033B-4EA7-AF97-3F456FD8974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Making custom apps accessible to outsiders</a:t>
            </a:r>
            <a:endParaRPr kumimoji="0" lang="fr-B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4D9EBF-E782-4314-A464-5E96EC7774F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0150FD-603F-44AF-ADBB-D2D9D0B3C68D}" type="slidenum">
              <a:rPr kumimoji="0" lang="fr-BE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fr-BE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64B375-B70A-49FD-8D66-125221D41AA7}"/>
              </a:ext>
            </a:extLst>
          </p:cNvPr>
          <p:cNvSpPr txBox="1"/>
          <p:nvPr/>
        </p:nvSpPr>
        <p:spPr>
          <a:xfrm>
            <a:off x="371475" y="2186774"/>
            <a:ext cx="6899582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App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creation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in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this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sense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is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essentially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creating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a REST API.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5B59D4-9538-4D24-96BA-D90C92273C80}"/>
              </a:ext>
            </a:extLst>
          </p:cNvPr>
          <p:cNvSpPr txBox="1"/>
          <p:nvPr/>
        </p:nvSpPr>
        <p:spPr>
          <a:xfrm>
            <a:off x="564686" y="2826079"/>
            <a:ext cx="6327997" cy="6647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2D4A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An API, or Application </a:t>
            </a:r>
            <a:r>
              <a:rPr lang="en-US" sz="1600" dirty="0">
                <a:solidFill>
                  <a:srgbClr val="62D4A8"/>
                </a:solidFill>
                <a:latin typeface="Arial" panose="020B0604020202020204"/>
              </a:rPr>
              <a:t>P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62D4A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rogramming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2D4A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Interface, is a set of rules that define how applications or devices can connect to and communicate with each other. </a:t>
            </a:r>
            <a:endParaRPr kumimoji="0" lang="fr-BE" sz="1600" b="0" i="0" u="none" strike="noStrike" kern="1200" cap="none" spc="0" normalizeH="0" baseline="0" noProof="0" dirty="0">
              <a:ln>
                <a:noFill/>
              </a:ln>
              <a:solidFill>
                <a:srgbClr val="62D4A8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BF3E95C7-C82D-42F3-A314-BB556CAE2D91}"/>
              </a:ext>
            </a:extLst>
          </p:cNvPr>
          <p:cNvGrpSpPr/>
          <p:nvPr/>
        </p:nvGrpSpPr>
        <p:grpSpPr>
          <a:xfrm>
            <a:off x="12360696" y="-13072"/>
            <a:ext cx="1885826" cy="1374220"/>
            <a:chOff x="4867566" y="1651754"/>
            <a:chExt cx="1885826" cy="1374220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9AB7CE09-45C4-42B2-BD62-676738A89F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D923850-D594-48D2-98F1-A12C212A17C7}"/>
                </a:ext>
              </a:extLst>
            </p:cNvPr>
            <p:cNvSpPr/>
            <p:nvPr/>
          </p:nvSpPr>
          <p:spPr>
            <a:xfrm>
              <a:off x="4867566" y="2010311"/>
              <a:ext cx="1885826" cy="101566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80A9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To replace a picture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Right click on the picture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Click on « Change Picture » / « </a:t>
              </a: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From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a file...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Choose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your picture (1920x1080px)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545630C-A99A-57A4-CB66-B4F50B343AD0}"/>
              </a:ext>
            </a:extLst>
          </p:cNvPr>
          <p:cNvSpPr txBox="1"/>
          <p:nvPr/>
        </p:nvSpPr>
        <p:spPr>
          <a:xfrm>
            <a:off x="371475" y="4643622"/>
            <a:ext cx="6899582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There are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many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beginner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friendly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packages to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create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simple REST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API’s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but I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will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go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through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Flask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that’s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available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lang="fr-BE" sz="2000" dirty="0">
                <a:latin typeface="Arial" panose="020B0604020202020204"/>
              </a:rPr>
              <a:t>i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 Python.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5B63F7-EAEF-5220-9FD6-30A50172699B}"/>
              </a:ext>
            </a:extLst>
          </p:cNvPr>
          <p:cNvSpPr txBox="1"/>
          <p:nvPr/>
        </p:nvSpPr>
        <p:spPr>
          <a:xfrm>
            <a:off x="564686" y="3747597"/>
            <a:ext cx="6327998" cy="4431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600" dirty="0">
                <a:solidFill>
                  <a:schemeClr val="accent1"/>
                </a:solidFill>
              </a:rPr>
              <a:t>A REST API is an API that conforms to the design principles of the Representational State Transfer Architectural Style.</a:t>
            </a:r>
            <a:endParaRPr lang="fr-BE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13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5B0F08-DD18-4EC7-A34A-4FFCB3533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Flask &amp; HTML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0FBA62B-5576-48EB-A74D-D3B91EC14D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BE" dirty="0">
                <a:solidFill>
                  <a:schemeClr val="accent3"/>
                </a:solidFill>
              </a:rPr>
              <a:t>A quick intro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8F80E-033B-4EA7-AF97-3F456FD8974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Making custom apps accessible to outsiders</a:t>
            </a:r>
            <a:endParaRPr kumimoji="0" lang="fr-B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4D9EBF-E782-4314-A464-5E96EC7774F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0150FD-603F-44AF-ADBB-D2D9D0B3C68D}" type="slidenum">
              <a:rPr kumimoji="0" lang="fr-BE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fr-BE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F1122D-D099-4423-BAE1-F613783D2EED}"/>
              </a:ext>
            </a:extLst>
          </p:cNvPr>
          <p:cNvSpPr txBox="1"/>
          <p:nvPr/>
        </p:nvSpPr>
        <p:spPr>
          <a:xfrm>
            <a:off x="1049821" y="1883570"/>
            <a:ext cx="8527672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The simplest way to create an app using Flask and HTML is to create a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.</a:t>
            </a:r>
            <a:r>
              <a:rPr kumimoji="0" lang="en-US" sz="15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py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file and a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.html </a:t>
            </a:r>
            <a:r>
              <a:rPr kumimoji="0" lang="en-US" sz="15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file.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The Python and HTML script should look something like: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88C771B-8B5F-4057-AB68-BB883CC752F4}"/>
              </a:ext>
            </a:extLst>
          </p:cNvPr>
          <p:cNvGrpSpPr/>
          <p:nvPr/>
        </p:nvGrpSpPr>
        <p:grpSpPr>
          <a:xfrm>
            <a:off x="12360696" y="-13072"/>
            <a:ext cx="1885826" cy="1681996"/>
            <a:chOff x="2689543" y="1651754"/>
            <a:chExt cx="1885826" cy="168199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42DB5E20-7451-45D5-97B4-9C33067865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36574BA-CFA3-4F40-9CBF-160B379F2F6C}"/>
                </a:ext>
              </a:extLst>
            </p:cNvPr>
            <p:cNvSpPr/>
            <p:nvPr/>
          </p:nvSpPr>
          <p:spPr>
            <a:xfrm>
              <a:off x="2689543" y="2010311"/>
              <a:ext cx="1885826" cy="132343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80A9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To </a:t>
              </a:r>
              <a:r>
                <a:rPr kumimoji="0" lang="fr-FR" sz="1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80A9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modify</a:t>
              </a: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80A9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</a:t>
              </a:r>
              <a:r>
                <a:rPr kumimoji="0" lang="fr-FR" sz="1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80A9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progress</a:t>
              </a: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80A9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bar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Right click on the horizontal bar chart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« Edit data »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&gt; an Excel </a:t>
              </a: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window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is open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Add your datas in </a:t>
              </a: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this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Excel </a:t>
              </a: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window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Quit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the Excel </a:t>
              </a: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window</a:t>
              </a:r>
              <a:endParaRPr kumimoji="0" lang="fr-F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BACF4920-F92A-4D26-9200-8663D4EACC19}"/>
              </a:ext>
            </a:extLst>
          </p:cNvPr>
          <p:cNvGrpSpPr/>
          <p:nvPr/>
        </p:nvGrpSpPr>
        <p:grpSpPr>
          <a:xfrm>
            <a:off x="12360696" y="2020941"/>
            <a:ext cx="1885826" cy="1374220"/>
            <a:chOff x="4867566" y="1651754"/>
            <a:chExt cx="1885826" cy="1374220"/>
          </a:xfrm>
        </p:grpSpPr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8B540BC3-24BD-4493-B1C4-545EC40236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3F74E31-8CE8-4A9A-BDF3-1420A9B02E1A}"/>
                </a:ext>
              </a:extLst>
            </p:cNvPr>
            <p:cNvSpPr/>
            <p:nvPr/>
          </p:nvSpPr>
          <p:spPr>
            <a:xfrm>
              <a:off x="4867566" y="2010311"/>
              <a:ext cx="1885826" cy="101566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80A9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To replace a picture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Right click on the picture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Click on « Change Picture » / « </a:t>
              </a: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From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a file...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Choose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your picture (1920x1080px)</a:t>
              </a: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913C4E4F-9C15-A09A-FB64-BD048CAF0F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2"/>
          <a:stretch/>
        </p:blipFill>
        <p:spPr>
          <a:xfrm>
            <a:off x="6165368" y="2887329"/>
            <a:ext cx="3705320" cy="24766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66D99B0-8907-A4F4-79A2-CB0E93F27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7214" y="2887329"/>
            <a:ext cx="3586156" cy="24766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1D4B7736-5DDB-A6D1-4135-3CAE9DB8F581}"/>
              </a:ext>
            </a:extLst>
          </p:cNvPr>
          <p:cNvSpPr txBox="1">
            <a:spLocks/>
          </p:cNvSpPr>
          <p:nvPr/>
        </p:nvSpPr>
        <p:spPr>
          <a:xfrm>
            <a:off x="3371882" y="5524345"/>
            <a:ext cx="1096820" cy="2215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6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0850" indent="-18415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5475" indent="-17462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415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8163" indent="-1778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5750" indent="-28575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5963" indent="-1809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BE" sz="1600" dirty="0">
                <a:solidFill>
                  <a:schemeClr val="accent3"/>
                </a:solidFill>
              </a:rPr>
              <a:t>Flask (.</a:t>
            </a:r>
            <a:r>
              <a:rPr lang="fr-BE" sz="1600" dirty="0" err="1">
                <a:solidFill>
                  <a:schemeClr val="accent3"/>
                </a:solidFill>
              </a:rPr>
              <a:t>py</a:t>
            </a:r>
            <a:r>
              <a:rPr lang="fr-BE" sz="1600" dirty="0">
                <a:solidFill>
                  <a:schemeClr val="accent3"/>
                </a:solidFill>
              </a:rPr>
              <a:t>)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607FABB2-1176-6B6E-C9A9-12A37882B3D9}"/>
              </a:ext>
            </a:extLst>
          </p:cNvPr>
          <p:cNvSpPr txBox="1">
            <a:spLocks/>
          </p:cNvSpPr>
          <p:nvPr/>
        </p:nvSpPr>
        <p:spPr>
          <a:xfrm>
            <a:off x="7335339" y="5524345"/>
            <a:ext cx="1365378" cy="2215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6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0850" indent="-18415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5475" indent="-17462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415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8163" indent="-1778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5750" indent="-28575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5963" indent="-1809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BE" sz="1600" dirty="0">
                <a:solidFill>
                  <a:schemeClr val="accent3"/>
                </a:solidFill>
              </a:rPr>
              <a:t>HTML (.html)</a:t>
            </a:r>
          </a:p>
        </p:txBody>
      </p:sp>
    </p:spTree>
    <p:extLst>
      <p:ext uri="{BB962C8B-B14F-4D97-AF65-F5344CB8AC3E}">
        <p14:creationId xmlns:p14="http://schemas.microsoft.com/office/powerpoint/2010/main" val="94405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75C1A-F9BF-12B4-D58E-69B91529D9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0784" y="3005212"/>
            <a:ext cx="4050431" cy="402059"/>
          </a:xfrm>
        </p:spPr>
        <p:txBody>
          <a:bodyPr/>
          <a:lstStyle/>
          <a:p>
            <a:r>
              <a:rPr lang="en-US" dirty="0">
                <a:hlinkClick r:id="rId2"/>
              </a:rPr>
              <a:t>Example APP (</a:t>
            </a:r>
            <a:r>
              <a:rPr lang="en-US" dirty="0" err="1">
                <a:hlinkClick r:id="rId2"/>
              </a:rPr>
              <a:t>scor.local</a:t>
            </a:r>
            <a:r>
              <a:rPr lang="en-US" dirty="0">
                <a:hlinkClick r:id="rId2"/>
              </a:rPr>
              <a:t>)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1D0DE9-2B20-B118-4680-41E2A1877DC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72298-61C1-45E0-3A2D-B95E297F0EA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Making custom apps accessible to outsiders</a:t>
            </a:r>
            <a:endParaRPr kumimoji="0" lang="fr-B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9C785-F520-EACA-F323-CA0AC30B86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820150FD-603F-44AF-ADBB-D2D9D0B3C68D}" type="slidenum">
              <a:rPr lang="fr-BE" smtClean="0"/>
              <a:pPr/>
              <a:t>8</a:t>
            </a:fld>
            <a:endParaRPr lang="fr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22DAEC-A2CC-32C5-2E55-C8313165E2CD}"/>
              </a:ext>
            </a:extLst>
          </p:cNvPr>
          <p:cNvSpPr txBox="1"/>
          <p:nvPr/>
        </p:nvSpPr>
        <p:spPr>
          <a:xfrm>
            <a:off x="3698119" y="3852788"/>
            <a:ext cx="52822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hlinkClick r:id="rId3"/>
              </a:rPr>
              <a:t>Excel Management (</a:t>
            </a:r>
            <a:r>
              <a:rPr lang="en-US" sz="2600" dirty="0" err="1">
                <a:hlinkClick r:id="rId3"/>
              </a:rPr>
              <a:t>scor.local</a:t>
            </a:r>
            <a:r>
              <a:rPr lang="en-US" sz="2600" dirty="0">
                <a:hlinkClick r:id="rId3"/>
              </a:rPr>
              <a:t>)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0117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re 46">
            <a:extLst>
              <a:ext uri="{FF2B5EF4-FFF2-40B4-BE49-F238E27FC236}">
                <a16:creationId xmlns:a16="http://schemas.microsoft.com/office/drawing/2014/main" id="{1D41B2C7-CA49-45CA-A7D0-0304164282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</a:t>
            </a:r>
            <a:endParaRPr lang="fr-BE" dirty="0"/>
          </a:p>
        </p:txBody>
      </p:sp>
      <p:sp>
        <p:nvSpPr>
          <p:cNvPr id="48" name="Sous-titre 47">
            <a:extLst>
              <a:ext uri="{FF2B5EF4-FFF2-40B4-BE49-F238E27FC236}">
                <a16:creationId xmlns:a16="http://schemas.microsoft.com/office/drawing/2014/main" id="{9DADBCE4-93AF-42A7-93E9-CA2A5A06C9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3694856"/>
            <a:ext cx="5724525" cy="1061829"/>
          </a:xfrm>
        </p:spPr>
        <p:txBody>
          <a:bodyPr/>
          <a:lstStyle/>
          <a:p>
            <a:r>
              <a:rPr lang="en-US" dirty="0"/>
              <a:t>Dafni Roumba</a:t>
            </a:r>
          </a:p>
          <a:p>
            <a:br>
              <a:rPr lang="en-US" dirty="0"/>
            </a:br>
            <a:r>
              <a:rPr lang="en-US" dirty="0"/>
              <a:t>21/06/2023</a:t>
            </a:r>
            <a:endParaRPr lang="fr-BE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31CED4A-AA47-48E6-85F5-85440A09E3A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45315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plate Scor">
  <a:themeElements>
    <a:clrScheme name="Sc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80A9"/>
      </a:accent1>
      <a:accent2>
        <a:srgbClr val="63B9E9"/>
      </a:accent2>
      <a:accent3>
        <a:srgbClr val="62D4A8"/>
      </a:accent3>
      <a:accent4>
        <a:srgbClr val="FF9138"/>
      </a:accent4>
      <a:accent5>
        <a:srgbClr val="5E7A8D"/>
      </a:accent5>
      <a:accent6>
        <a:srgbClr val="0080A9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ésentation1" id="{85C2C9FA-C4D8-46EA-A8C7-0E79B606E787}" vid="{A0F97826-BCB7-4204-82D5-55614E0408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651</Words>
  <Application>Microsoft Office PowerPoint</Application>
  <PresentationFormat>Widescreen</PresentationFormat>
  <Paragraphs>94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Wingdings 2</vt:lpstr>
      <vt:lpstr>Template Scor</vt:lpstr>
      <vt:lpstr>Making custom apps accessible to outsiders</vt:lpstr>
      <vt:lpstr>Main Topics </vt:lpstr>
      <vt:lpstr>Introduction</vt:lpstr>
      <vt:lpstr>SCOR Servers</vt:lpstr>
      <vt:lpstr>Sharing Scripts</vt:lpstr>
      <vt:lpstr>App Creation</vt:lpstr>
      <vt:lpstr>Flask &amp; HTML</vt:lpstr>
      <vt:lpstr>PowerPoint Presentation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Nat-Cat Classification</dc:title>
  <dc:creator>ROUMBA Dafni</dc:creator>
  <cp:lastModifiedBy>ROUMBA Dafni</cp:lastModifiedBy>
  <cp:revision>2</cp:revision>
  <dcterms:created xsi:type="dcterms:W3CDTF">2023-06-21T11:48:50Z</dcterms:created>
  <dcterms:modified xsi:type="dcterms:W3CDTF">2023-07-20T08:14:18Z</dcterms:modified>
</cp:coreProperties>
</file>

<file path=docProps/thumbnail.jpeg>
</file>